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7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x="18288000" cy="10287000"/>
  <p:notesSz cx="6858000" cy="9144000"/>
  <p:embeddedFontLst>
    <p:embeddedFont>
      <p:font typeface="Marykate" charset="1" panose="00000000000000000000"/>
      <p:regular r:id="rId75"/>
    </p:embeddedFont>
    <p:embeddedFont>
      <p:font typeface="Open Sauce Bold" charset="1" panose="00000800000000000000"/>
      <p:regular r:id="rId76"/>
    </p:embeddedFont>
    <p:embeddedFont>
      <p:font typeface="Atkinson Hyperlegible" charset="1" panose="00000000000000000000"/>
      <p:regular r:id="rId77"/>
    </p:embeddedFont>
    <p:embeddedFont>
      <p:font typeface="Atkinson Hyperlegible Bold" charset="1" panose="00000000000000000000"/>
      <p:regular r:id="rId78"/>
    </p:embeddedFont>
    <p:embeddedFont>
      <p:font typeface="Cooper Hewitt" charset="1" panose="00000000000000000000"/>
      <p:regular r:id="rId82"/>
    </p:embeddedFont>
    <p:embeddedFont>
      <p:font typeface="Cooper Hewitt Bold" charset="1" panose="00000000000000000000"/>
      <p:regular r:id="rId83"/>
    </p:embeddedFont>
    <p:embeddedFont>
      <p:font typeface="Arimo" charset="1" panose="020B0604020202020204"/>
      <p:regular r:id="rId87"/>
    </p:embeddedFont>
    <p:embeddedFont>
      <p:font typeface="Courier Prime" charset="1" panose="00000509000000000000"/>
      <p:regular r:id="rId98"/>
    </p:embeddedFont>
    <p:embeddedFont>
      <p:font typeface="Courier Prime Bold" charset="1" panose="00000809000000000000"/>
      <p:regular r:id="rId99"/>
    </p:embeddedFont>
    <p:embeddedFont>
      <p:font typeface="Canva Sans Bold" charset="1" panose="020B0803030501040103"/>
      <p:regular r:id="rId100"/>
    </p:embeddedFont>
    <p:embeddedFont>
      <p:font typeface="Canva Sans Bold Italics" charset="1" panose="020B0803030501040103"/>
      <p:regular r:id="rId101"/>
    </p:embeddedFont>
    <p:embeddedFont>
      <p:font typeface="Arimo Bold" charset="1" panose="020B0704020202020204"/>
      <p:regular r:id="rId102"/>
    </p:embeddedFont>
    <p:embeddedFont>
      <p:font typeface="Cooper Hewitt Italics" charset="1" panose="00000000000000000000"/>
      <p:regular r:id="rId10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00" Target="fonts/font100.fntdata" Type="http://schemas.openxmlformats.org/officeDocument/2006/relationships/font"/><Relationship Id="rId101" Target="fonts/font101.fntdata" Type="http://schemas.openxmlformats.org/officeDocument/2006/relationships/font"/><Relationship Id="rId102" Target="fonts/font102.fntdata" Type="http://schemas.openxmlformats.org/officeDocument/2006/relationships/font"/><Relationship Id="rId103" Target="notesSlides/notesSlide15.xml" Type="http://schemas.openxmlformats.org/officeDocument/2006/relationships/notesSlide"/><Relationship Id="rId104" Target="notesSlides/notesSlide16.xml" Type="http://schemas.openxmlformats.org/officeDocument/2006/relationships/notesSlide"/><Relationship Id="rId105" Target="notesSlides/notesSlide17.xml" Type="http://schemas.openxmlformats.org/officeDocument/2006/relationships/notesSlide"/><Relationship Id="rId106" Target="fonts/font106.fntdata" Type="http://schemas.openxmlformats.org/officeDocument/2006/relationships/font"/><Relationship Id="rId107" Target="notesSlides/notesSlide18.xml" Type="http://schemas.openxmlformats.org/officeDocument/2006/relationships/notesSlide"/><Relationship Id="rId108" Target="notesSlides/notesSlide19.xml" Type="http://schemas.openxmlformats.org/officeDocument/2006/relationships/notesSlide"/><Relationship Id="rId109" Target="notesSlides/notesSlide20.xml" Type="http://schemas.openxmlformats.org/officeDocument/2006/relationships/notesSlide"/><Relationship Id="rId11" Target="slides/slide6.xml" Type="http://schemas.openxmlformats.org/officeDocument/2006/relationships/slide"/><Relationship Id="rId110" Target="notesSlides/notesSlide21.xml" Type="http://schemas.openxmlformats.org/officeDocument/2006/relationships/notesSlide"/><Relationship Id="rId111" Target="notesSlides/notesSlide22.xml" Type="http://schemas.openxmlformats.org/officeDocument/2006/relationships/notesSlide"/><Relationship Id="rId112" Target="notesSlides/notesSlide23.xml" Type="http://schemas.openxmlformats.org/officeDocument/2006/relationships/notesSlide"/><Relationship Id="rId113" Target="notesSlides/notesSlide24.xml" Type="http://schemas.openxmlformats.org/officeDocument/2006/relationships/notes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notesMasters/notesMaster1.xml" Type="http://schemas.openxmlformats.org/officeDocument/2006/relationships/notesMaster"/><Relationship Id="rId8" Target="slides/slide3.xml" Type="http://schemas.openxmlformats.org/officeDocument/2006/relationships/slide"/><Relationship Id="rId80" Target="theme/theme2.xml" Type="http://schemas.openxmlformats.org/officeDocument/2006/relationships/theme"/><Relationship Id="rId81" Target="notesSlides/notesSlide1.xml" Type="http://schemas.openxmlformats.org/officeDocument/2006/relationships/notesSlide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notesSlides/notesSlide2.xml" Type="http://schemas.openxmlformats.org/officeDocument/2006/relationships/notesSlide"/><Relationship Id="rId85" Target="notesSlides/notesSlide3.xml" Type="http://schemas.openxmlformats.org/officeDocument/2006/relationships/notesSlide"/><Relationship Id="rId86" Target="notesSlides/notesSlide4.xml" Type="http://schemas.openxmlformats.org/officeDocument/2006/relationships/notesSlide"/><Relationship Id="rId87" Target="fonts/font87.fntdata" Type="http://schemas.openxmlformats.org/officeDocument/2006/relationships/font"/><Relationship Id="rId88" Target="notesSlides/notesSlide5.xml" Type="http://schemas.openxmlformats.org/officeDocument/2006/relationships/notesSlide"/><Relationship Id="rId89" Target="notesSlides/notesSlide6.xml" Type="http://schemas.openxmlformats.org/officeDocument/2006/relationships/notesSlide"/><Relationship Id="rId9" Target="slides/slide4.xml" Type="http://schemas.openxmlformats.org/officeDocument/2006/relationships/slide"/><Relationship Id="rId90" Target="notesSlides/notesSlide7.xml" Type="http://schemas.openxmlformats.org/officeDocument/2006/relationships/notesSlide"/><Relationship Id="rId91" Target="notesSlides/notesSlide8.xml" Type="http://schemas.openxmlformats.org/officeDocument/2006/relationships/notesSlide"/><Relationship Id="rId92" Target="notesSlides/notesSlide9.xml" Type="http://schemas.openxmlformats.org/officeDocument/2006/relationships/notesSlide"/><Relationship Id="rId93" Target="notesSlides/notesSlide10.xml" Type="http://schemas.openxmlformats.org/officeDocument/2006/relationships/notesSlide"/><Relationship Id="rId94" Target="notesSlides/notesSlide11.xml" Type="http://schemas.openxmlformats.org/officeDocument/2006/relationships/notesSlide"/><Relationship Id="rId95" Target="notesSlides/notesSlide12.xml" Type="http://schemas.openxmlformats.org/officeDocument/2006/relationships/notesSlide"/><Relationship Id="rId96" Target="notesSlides/notesSlide13.xml" Type="http://schemas.openxmlformats.org/officeDocument/2006/relationships/notesSlide"/><Relationship Id="rId97" Target="notesSlides/notesSlide14.xml" Type="http://schemas.openxmlformats.org/officeDocument/2006/relationships/notesSlide"/><Relationship Id="rId98" Target="fonts/font98.fntdata" Type="http://schemas.openxmlformats.org/officeDocument/2006/relationships/font"/><Relationship Id="rId99" Target="fonts/font9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8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2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3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6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9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5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6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7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8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Veranderen naar appelsienen</a:t>
            </a:r>
          </a:p>
          <a:p>
            <a:r>
              <a:rPr lang="en-US"/>
              <a:t>1.1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3.1 maken</a:t>
            </a:r>
          </a:p>
          <a:p>
            <a:r>
              <a:rPr lang="en-US"/>
              <a:t>(uitleg geven over labels)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Veranderen naar appelsienen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Veranderen naar appelsienen</a:t>
            </a:r>
          </a:p>
          <a:p>
            <a:r>
              <a:rPr lang="en-US"/>
              <a:t>3.2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Veranderen naar appelsienen</a:t>
            </a:r>
          </a:p>
          <a:p>
            <a:r>
              <a:rPr lang="en-US"/>
              <a:t/>
            </a:r>
          </a:p>
          <a:p>
            <a:r>
              <a:rPr lang="en-US"/>
              <a:t>3.3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Veranderen naar appelsienen</a:t>
            </a:r>
          </a:p>
          <a:p>
            <a:r>
              <a:rPr lang="en-US"/>
              <a:t/>
            </a:r>
          </a:p>
          <a:p>
            <a:r>
              <a:rPr lang="en-US"/>
              <a:t>geom_error_bar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4.1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projecteren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4.2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Veranderen naar appelsienen</a:t>
            </a:r>
          </a:p>
          <a:p>
            <a:r>
              <a:rPr lang="en-US"/>
              <a:t>4.3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4.4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Veranderen naar appelsienen</a:t>
            </a:r>
          </a:p>
          <a:p>
            <a:r>
              <a:rPr lang="en-US"/>
              <a:t>links: 1.2</a:t>
            </a:r>
          </a:p>
          <a:p>
            <a:r>
              <a:rPr lang="en-US"/>
              <a:t>rechts: 1.3 met bollen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plots hier zetten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plots hier zetten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plots hier zetten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plots hier zetten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plots hier zetten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Veranderen naar appelsienen (moeten ze zelf runnen)</a:t>
            </a:r>
          </a:p>
          <a:p>
            <a:r>
              <a:rPr lang="en-US"/>
              <a:t>1.3 (zelf invullen), enkel grafiek, geen code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Veranderen naar appelsienen:</a:t>
            </a:r>
          </a:p>
          <a:p>
            <a:r>
              <a:rPr lang="en-US"/>
              <a:t/>
            </a:r>
          </a:p>
          <a:p>
            <a:r>
              <a:rPr lang="en-US"/>
              <a:t>1.5 invoegen met kruisjes, maar vorm mag naar keuze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appelsienen: </a:t>
            </a:r>
          </a:p>
          <a:p>
            <a:r>
              <a:rPr lang="en-US"/>
              <a:t>2.1(add smoother)</a:t>
            </a:r>
          </a:p>
          <a:p>
            <a:r>
              <a:rPr lang="en-US"/>
              <a:t>2.2 boxplot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Veranderen naar appelsienen</a:t>
            </a:r>
          </a:p>
          <a:p>
            <a:r>
              <a:rPr lang="en-US"/>
              <a:t/>
            </a:r>
          </a:p>
          <a:p>
            <a:r>
              <a:rPr lang="en-US"/>
              <a:t>2.3 zelf proberen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Veranderen naar appelsienen</a:t>
            </a:r>
          </a:p>
          <a:p>
            <a:r>
              <a:rPr lang="en-US"/>
              <a:t/>
            </a:r>
          </a:p>
          <a:p>
            <a:r>
              <a:rPr lang="en-US"/>
              <a:t>inzoomen op leeftijd = 484j</a:t>
            </a:r>
          </a:p>
          <a:p>
            <a:r>
              <a:rPr lang="en-US"/>
              <a:t/>
            </a:r>
          </a:p>
          <a:p>
            <a:r>
              <a:rPr lang="en-US"/>
              <a:t>2.4 gewoon tonen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Veranderen naar appelsienen</a:t>
            </a:r>
          </a:p>
          <a:p>
            <a:r>
              <a:rPr lang="en-US"/>
              <a:t/>
            </a:r>
          </a:p>
          <a:p>
            <a:r>
              <a:rPr lang="en-US"/>
              <a:t>3.1 geven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40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0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40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55.pn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40.pn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40.pn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9.png" Type="http://schemas.openxmlformats.org/officeDocument/2006/relationships/image"/><Relationship Id="rId4" Target="../media/image6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png" Type="http://schemas.openxmlformats.org/officeDocument/2006/relationships/image"/><Relationship Id="rId12" Target="../media/image70.png" Type="http://schemas.openxmlformats.org/officeDocument/2006/relationships/image"/><Relationship Id="rId13" Target="../media/image71.png" Type="http://schemas.openxmlformats.org/officeDocument/2006/relationships/image"/><Relationship Id="rId14" Target="../media/image72.png" Type="http://schemas.openxmlformats.org/officeDocument/2006/relationships/image"/><Relationship Id="rId15" Target="../media/image73.png" Type="http://schemas.openxmlformats.org/officeDocument/2006/relationships/imag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40.png" Type="http://schemas.openxmlformats.org/officeDocument/2006/relationships/image"/><Relationship Id="rId5" Target="../media/image63.png" Type="http://schemas.openxmlformats.org/officeDocument/2006/relationships/image"/><Relationship Id="rId6" Target="../media/image64.png" Type="http://schemas.openxmlformats.org/officeDocument/2006/relationships/image"/><Relationship Id="rId7" Target="../media/image65.png" Type="http://schemas.openxmlformats.org/officeDocument/2006/relationships/image"/><Relationship Id="rId8" Target="../media/image66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sthda.com/english/wiki/be-awesome-in-ggplot2-a-practical-guide-to-be-highly-effective-r-software-and-data-visualization#other-types-of-graphs" TargetMode="External" Type="http://schemas.openxmlformats.org/officeDocument/2006/relationships/hyperlink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0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74.png" Type="http://schemas.openxmlformats.org/officeDocument/2006/relationships/image"/><Relationship Id="rId4" Target="../media/image7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png" Type="http://schemas.openxmlformats.org/officeDocument/2006/relationships/image"/><Relationship Id="rId4" Target="../media/image80.png" Type="http://schemas.openxmlformats.org/officeDocument/2006/relationships/image"/><Relationship Id="rId5" Target="../media/image81.png" Type="http://schemas.openxmlformats.org/officeDocument/2006/relationships/image"/><Relationship Id="rId6" Target="../media/image82.png" Type="http://schemas.openxmlformats.org/officeDocument/2006/relationships/image"/><Relationship Id="rId7" Target="../media/image83.svg" Type="http://schemas.openxmlformats.org/officeDocument/2006/relationships/image"/><Relationship Id="rId8" Target="https://www.datanovia.com/en/blog/ggplot-examples-best-reference/" TargetMode="External" Type="http://schemas.openxmlformats.org/officeDocument/2006/relationships/hyperlink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Relationship Id="rId3" Target="../media/image85.png" Type="http://schemas.openxmlformats.org/officeDocument/2006/relationships/image"/><Relationship Id="rId4" Target="../media/image82.png" Type="http://schemas.openxmlformats.org/officeDocument/2006/relationships/image"/><Relationship Id="rId5" Target="../media/image83.svg" Type="http://schemas.openxmlformats.org/officeDocument/2006/relationships/image"/><Relationship Id="rId6" Target="https://r-charts.com/evolution/ggstream/" TargetMode="External" Type="http://schemas.openxmlformats.org/officeDocument/2006/relationships/hyperlink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https://4va.github.io/biodatasci/r-ggtree.html" TargetMode="External" Type="http://schemas.openxmlformats.org/officeDocument/2006/relationships/hyperlink"/><Relationship Id="rId4" Target="../media/image82.png" Type="http://schemas.openxmlformats.org/officeDocument/2006/relationships/image"/><Relationship Id="rId5" Target="../media/image83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87.png" Type="http://schemas.openxmlformats.org/officeDocument/2006/relationships/image"/><Relationship Id="rId4" Target="../media/image88.svg" Type="http://schemas.openxmlformats.org/officeDocument/2006/relationships/image"/><Relationship Id="rId5" Target="../media/image40.png" Type="http://schemas.openxmlformats.org/officeDocument/2006/relationships/image"/><Relationship Id="rId6" Target="../media/image89.png" Type="http://schemas.openxmlformats.org/officeDocument/2006/relationships/image"/><Relationship Id="rId7" Target="../media/image90.png" Type="http://schemas.openxmlformats.org/officeDocument/2006/relationships/image"/><Relationship Id="rId8" Target="../media/image91.png" Type="http://schemas.openxmlformats.org/officeDocument/2006/relationships/image"/><Relationship Id="rId9" Target="../media/image9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0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93.png" Type="http://schemas.openxmlformats.org/officeDocument/2006/relationships/image"/><Relationship Id="rId4" Target="../media/image9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95.png" Type="http://schemas.openxmlformats.org/officeDocument/2006/relationships/image"/><Relationship Id="rId4" Target="../media/image9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97.png" Type="http://schemas.openxmlformats.org/officeDocument/2006/relationships/image"/><Relationship Id="rId4" Target="../media/image98.sv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0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99.png" Type="http://schemas.openxmlformats.org/officeDocument/2006/relationships/image"/><Relationship Id="rId4" Target="../media/image10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97.png" Type="http://schemas.openxmlformats.org/officeDocument/2006/relationships/image"/><Relationship Id="rId4" Target="../media/image98.sv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0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97.png" Type="http://schemas.openxmlformats.org/officeDocument/2006/relationships/image"/><Relationship Id="rId4" Target="../media/image98.svg" Type="http://schemas.openxmlformats.org/officeDocument/2006/relationships/image"/><Relationship Id="rId5" Target="../media/image40.png" Type="http://schemas.openxmlformats.org/officeDocument/2006/relationships/image"/><Relationship Id="rId6" Target="../media/image101.png" Type="http://schemas.openxmlformats.org/officeDocument/2006/relationships/image"/><Relationship Id="rId7" Target="../media/image10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97.png" Type="http://schemas.openxmlformats.org/officeDocument/2006/relationships/image"/><Relationship Id="rId4" Target="../media/image98.svg" Type="http://schemas.openxmlformats.org/officeDocument/2006/relationships/image"/><Relationship Id="rId5" Target="../media/image40.png" Type="http://schemas.openxmlformats.org/officeDocument/2006/relationships/image"/><Relationship Id="rId6" Target="../media/image103.png" Type="http://schemas.openxmlformats.org/officeDocument/2006/relationships/image"/><Relationship Id="rId7" Target="../media/image104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Relationship Id="rId3" Target="../media/image98.svg" Type="http://schemas.openxmlformats.org/officeDocument/2006/relationships/image"/><Relationship Id="rId4" Target="../media/image40.png" Type="http://schemas.openxmlformats.org/officeDocument/2006/relationships/image"/><Relationship Id="rId5" Target="../media/image105.png" Type="http://schemas.openxmlformats.org/officeDocument/2006/relationships/image"/><Relationship Id="rId6" Target="../media/image82.png" Type="http://schemas.openxmlformats.org/officeDocument/2006/relationships/image"/><Relationship Id="rId7" Target="../media/image83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Relationship Id="rId3" Target="../media/image98.svg" Type="http://schemas.openxmlformats.org/officeDocument/2006/relationships/image"/><Relationship Id="rId4" Target="../media/image40.png" Type="http://schemas.openxmlformats.org/officeDocument/2006/relationships/image"/><Relationship Id="rId5" Target="../media/image106.png" Type="http://schemas.openxmlformats.org/officeDocument/2006/relationships/image"/><Relationship Id="rId6" Target="../media/image82.png" Type="http://schemas.openxmlformats.org/officeDocument/2006/relationships/image"/><Relationship Id="rId7" Target="../media/image83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Relationship Id="rId3" Target="../media/image98.svg" Type="http://schemas.openxmlformats.org/officeDocument/2006/relationships/image"/><Relationship Id="rId4" Target="../media/image40.png" Type="http://schemas.openxmlformats.org/officeDocument/2006/relationships/image"/><Relationship Id="rId5" Target="../media/image107.png" Type="http://schemas.openxmlformats.org/officeDocument/2006/relationships/image"/><Relationship Id="rId6" Target="../media/image82.png" Type="http://schemas.openxmlformats.org/officeDocument/2006/relationships/image"/><Relationship Id="rId7" Target="../media/image83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97.png" Type="http://schemas.openxmlformats.org/officeDocument/2006/relationships/image"/><Relationship Id="rId4" Target="../media/image98.svg" Type="http://schemas.openxmlformats.org/officeDocument/2006/relationships/image"/><Relationship Id="rId5" Target="../media/image40.png" Type="http://schemas.openxmlformats.org/officeDocument/2006/relationships/image"/><Relationship Id="rId6" Target="../media/image82.png" Type="http://schemas.openxmlformats.org/officeDocument/2006/relationships/image"/><Relationship Id="rId7" Target="../media/image83.svg" Type="http://schemas.openxmlformats.org/officeDocument/2006/relationships/image"/><Relationship Id="rId8" Target="../media/image108.png" Type="http://schemas.openxmlformats.org/officeDocument/2006/relationships/image"/><Relationship Id="rId9" Target="https://www.geeksforgeeks.org/how-to-plot-a-confidence-interval-in-r/" TargetMode="External" Type="http://schemas.openxmlformats.org/officeDocument/2006/relationships/hyperlink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Relationship Id="rId3" Target="../media/image98.svg" Type="http://schemas.openxmlformats.org/officeDocument/2006/relationships/image"/><Relationship Id="rId4" Target="../media/image40.png" Type="http://schemas.openxmlformats.org/officeDocument/2006/relationships/image"/><Relationship Id="rId5" Target="../media/image109.png" Type="http://schemas.openxmlformats.org/officeDocument/2006/relationships/image"/><Relationship Id="rId6" Target="https://www.sthda.com/english/articles/31-principal-component-methods-in-r-practical-guide/112-pca-principal-component-analysis-essentials/#biplot" TargetMode="External" Type="http://schemas.openxmlformats.org/officeDocument/2006/relationships/hyperlink"/><Relationship Id="rId7" Target="https://chrischizinski.github.io/rstats/vegan-ggplot2/" TargetMode="External" Type="http://schemas.openxmlformats.org/officeDocument/2006/relationships/hyperlink"/><Relationship Id="rId8" Target="../media/image82.png" Type="http://schemas.openxmlformats.org/officeDocument/2006/relationships/image"/><Relationship Id="rId9" Target="../media/image8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0.png" Type="http://schemas.openxmlformats.org/officeDocument/2006/relationships/image"/><Relationship Id="rId3" Target="../media/image111.svg" Type="http://schemas.openxmlformats.org/officeDocument/2006/relationships/image"/><Relationship Id="rId4" Target="../media/image40.png" Type="http://schemas.openxmlformats.org/officeDocument/2006/relationships/image"/><Relationship Id="rId5" Target="../media/image112.png" Type="http://schemas.openxmlformats.org/officeDocument/2006/relationships/image"/><Relationship Id="rId6" Target="https://ggplot2-book.org/coord" TargetMode="External" Type="http://schemas.openxmlformats.org/officeDocument/2006/relationships/hyperlink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0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13.png" Type="http://schemas.openxmlformats.org/officeDocument/2006/relationships/image"/><Relationship Id="rId4" Target="../media/image114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15.png" Type="http://schemas.openxmlformats.org/officeDocument/2006/relationships/image"/><Relationship Id="rId4" Target="../media/image116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7.png" Type="http://schemas.openxmlformats.org/officeDocument/2006/relationships/image"/><Relationship Id="rId3" Target="../media/image118.png" Type="http://schemas.openxmlformats.org/officeDocument/2006/relationships/image"/><Relationship Id="rId4" Target="../media/image119.png" Type="http://schemas.openxmlformats.org/officeDocument/2006/relationships/image"/><Relationship Id="rId5" Target="../media/image120.png" Type="http://schemas.openxmlformats.org/officeDocument/2006/relationships/image"/><Relationship Id="rId6" Target="../media/image121.sv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0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22.png" Type="http://schemas.openxmlformats.org/officeDocument/2006/relationships/image"/><Relationship Id="rId4" Target="../media/image123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7.png" Type="http://schemas.openxmlformats.org/officeDocument/2006/relationships/image"/><Relationship Id="rId3" Target="../media/image124.png" Type="http://schemas.openxmlformats.org/officeDocument/2006/relationships/image"/><Relationship Id="rId4" Target="../media/image125.png" Type="http://schemas.openxmlformats.org/officeDocument/2006/relationships/image"/><Relationship Id="rId5" Target="../media/image120.png" Type="http://schemas.openxmlformats.org/officeDocument/2006/relationships/image"/><Relationship Id="rId6" Target="../media/image121.svg" Type="http://schemas.openxmlformats.org/officeDocument/2006/relationships/image"/><Relationship Id="rId7" Target="../media/image40.png" Type="http://schemas.openxmlformats.org/officeDocument/2006/relationships/image"/><Relationship Id="rId8" Target="../media/image126.png" Type="http://schemas.openxmlformats.org/officeDocument/2006/relationships/image"/><Relationship Id="rId9" Target="https://nanx.me/ggsci/" TargetMode="External" Type="http://schemas.openxmlformats.org/officeDocument/2006/relationships/hyperlink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7.png" Type="http://schemas.openxmlformats.org/officeDocument/2006/relationships/image"/><Relationship Id="rId3" Target="../media/image128.png" Type="http://schemas.openxmlformats.org/officeDocument/2006/relationships/image"/><Relationship Id="rId4" Target="https://www.datanovia.com/en/blog/top-r-color-palettes-to-know-for-great-data-visualization/" TargetMode="External" Type="http://schemas.openxmlformats.org/officeDocument/2006/relationships/hyperlink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117.png" Type="http://schemas.openxmlformats.org/officeDocument/2006/relationships/image"/><Relationship Id="rId4" Target="../media/image120.png" Type="http://schemas.openxmlformats.org/officeDocument/2006/relationships/image"/><Relationship Id="rId5" Target="../media/image121.svg" Type="http://schemas.openxmlformats.org/officeDocument/2006/relationships/image"/><Relationship Id="rId6" Target="../media/image40.png" Type="http://schemas.openxmlformats.org/officeDocument/2006/relationships/image"/><Relationship Id="rId7" Target="../media/image129.png" Type="http://schemas.openxmlformats.org/officeDocument/2006/relationships/image"/><Relationship Id="rId8" Target="../media/image13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jpe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31.png" Type="http://schemas.openxmlformats.org/officeDocument/2006/relationships/image"/><Relationship Id="rId4" Target="../media/image132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3.png" Type="http://schemas.openxmlformats.org/officeDocument/2006/relationships/image"/><Relationship Id="rId3" Target="../media/image134.svg" Type="http://schemas.openxmlformats.org/officeDocument/2006/relationships/image"/><Relationship Id="rId4" Target="../media/image135.png" Type="http://schemas.openxmlformats.org/officeDocument/2006/relationships/image"/><Relationship Id="rId5" Target="../media/image136.svg" Type="http://schemas.openxmlformats.org/officeDocument/2006/relationships/image"/><Relationship Id="rId6" Target="../media/image137.png" Type="http://schemas.openxmlformats.org/officeDocument/2006/relationships/image"/><Relationship Id="rId7" Target="../media/image138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9.jpe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9.jpeg" Type="http://schemas.openxmlformats.org/officeDocument/2006/relationships/image"/><Relationship Id="rId3" Target="../media/image140.png" Type="http://schemas.openxmlformats.org/officeDocument/2006/relationships/image"/><Relationship Id="rId4" Target="../media/image141.png" Type="http://schemas.openxmlformats.org/officeDocument/2006/relationships/image"/><Relationship Id="rId5" Target="../media/image142.png" Type="http://schemas.openxmlformats.org/officeDocument/2006/relationships/image"/><Relationship Id="rId6" Target="https://patchwork.data-imaginist.com" TargetMode="External" Type="http://schemas.openxmlformats.org/officeDocument/2006/relationships/hyperlink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ShfHcB30.mp4" Type="http://schemas.openxmlformats.org/officeDocument/2006/relationships/video"/><Relationship Id="rId11" Target="../media/VAGShfHcB30.mp4" Type="http://schemas.microsoft.com/office/2007/relationships/media"/><Relationship Id="rId12" Target="../media/image146.png" Type="http://schemas.openxmlformats.org/officeDocument/2006/relationships/image"/><Relationship Id="rId13" Target="https://gganimate.com/articles/gganimate.html" TargetMode="External" Type="http://schemas.openxmlformats.org/officeDocument/2006/relationships/hyperlink"/><Relationship Id="rId2" Target="../media/image139.jpeg" Type="http://schemas.openxmlformats.org/officeDocument/2006/relationships/image"/><Relationship Id="rId3" Target="../media/image143.jpeg" Type="http://schemas.openxmlformats.org/officeDocument/2006/relationships/image"/><Relationship Id="rId4" Target="../media/VAGShWqPvzM.mp4" Type="http://schemas.openxmlformats.org/officeDocument/2006/relationships/video"/><Relationship Id="rId5" Target="../media/VAGShWqPvzM.mp4" Type="http://schemas.microsoft.com/office/2007/relationships/media"/><Relationship Id="rId6" Target="../media/image144.jpeg" Type="http://schemas.openxmlformats.org/officeDocument/2006/relationships/image"/><Relationship Id="rId7" Target="../media/VAGShXTHbJM.mp4" Type="http://schemas.openxmlformats.org/officeDocument/2006/relationships/video"/><Relationship Id="rId8" Target="../media/VAGShXTHbJM.mp4" Type="http://schemas.microsoft.com/office/2007/relationships/media"/><Relationship Id="rId9" Target="../media/image145.jpe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9.jpe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3.png" Type="http://schemas.openxmlformats.org/officeDocument/2006/relationships/image"/><Relationship Id="rId3" Target="../media/image13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47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8.png" Type="http://schemas.openxmlformats.org/officeDocument/2006/relationships/image"/><Relationship Id="rId3" Target="../media/image149.svg" Type="http://schemas.openxmlformats.org/officeDocument/2006/relationships/image"/><Relationship Id="rId4" Target="../media/image128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0.png" Type="http://schemas.openxmlformats.org/officeDocument/2006/relationships/image"/><Relationship Id="rId3" Target="../media/image151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2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3.png" Type="http://schemas.openxmlformats.org/officeDocument/2006/relationships/image"/><Relationship Id="rId3" Target="../media/image154.png" Type="http://schemas.openxmlformats.org/officeDocument/2006/relationships/image"/><Relationship Id="rId4" Target="../media/image155.svg" Type="http://schemas.openxmlformats.org/officeDocument/2006/relationships/image"/><Relationship Id="rId5" Target="../media/image15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7.png" Type="http://schemas.openxmlformats.org/officeDocument/2006/relationships/image"/><Relationship Id="rId3" Target="../media/image158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9.png" Type="http://schemas.openxmlformats.org/officeDocument/2006/relationships/image"/><Relationship Id="rId3" Target="../media/image160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1.png" Type="http://schemas.openxmlformats.org/officeDocument/2006/relationships/image"/><Relationship Id="rId3" Target="../media/image162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3.png" Type="http://schemas.openxmlformats.org/officeDocument/2006/relationships/image"/><Relationship Id="rId3" Target="../media/image164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5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166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167.png" Type="http://schemas.openxmlformats.org/officeDocument/2006/relationships/image"/><Relationship Id="rId4" Target="../media/image168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169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170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17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0.png" Type="http://schemas.openxmlformats.org/officeDocument/2006/relationships/image"/><Relationship Id="rId4" Target="../media/image4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B5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75103">
            <a:off x="9724853" y="210493"/>
            <a:ext cx="5848807" cy="8837484"/>
          </a:xfrm>
          <a:custGeom>
            <a:avLst/>
            <a:gdLst/>
            <a:ahLst/>
            <a:cxnLst/>
            <a:rect r="r" b="b" t="t" l="l"/>
            <a:pathLst>
              <a:path h="8837484" w="5848807">
                <a:moveTo>
                  <a:pt x="0" y="0"/>
                </a:moveTo>
                <a:lnTo>
                  <a:pt x="5848808" y="0"/>
                </a:lnTo>
                <a:lnTo>
                  <a:pt x="5848808" y="8837483"/>
                </a:lnTo>
                <a:lnTo>
                  <a:pt x="0" y="88374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0434">
            <a:off x="10605396" y="-687585"/>
            <a:ext cx="8972020" cy="12685375"/>
          </a:xfrm>
          <a:custGeom>
            <a:avLst/>
            <a:gdLst/>
            <a:ahLst/>
            <a:cxnLst/>
            <a:rect r="r" b="b" t="t" l="l"/>
            <a:pathLst>
              <a:path h="12685375" w="8972020">
                <a:moveTo>
                  <a:pt x="0" y="0"/>
                </a:moveTo>
                <a:lnTo>
                  <a:pt x="8972020" y="0"/>
                </a:lnTo>
                <a:lnTo>
                  <a:pt x="8972020" y="12685375"/>
                </a:lnTo>
                <a:lnTo>
                  <a:pt x="0" y="12685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1686" y="1909802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85402" y="2168057"/>
            <a:ext cx="5506715" cy="6356958"/>
          </a:xfrm>
          <a:custGeom>
            <a:avLst/>
            <a:gdLst/>
            <a:ahLst/>
            <a:cxnLst/>
            <a:rect r="r" b="b" t="t" l="l"/>
            <a:pathLst>
              <a:path h="6356958" w="5506715">
                <a:moveTo>
                  <a:pt x="0" y="0"/>
                </a:moveTo>
                <a:lnTo>
                  <a:pt x="5506715" y="0"/>
                </a:lnTo>
                <a:lnTo>
                  <a:pt x="550671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6564" y="-147598"/>
            <a:ext cx="3897443" cy="4114800"/>
          </a:xfrm>
          <a:custGeom>
            <a:avLst/>
            <a:gdLst/>
            <a:ahLst/>
            <a:cxnLst/>
            <a:rect r="r" b="b" t="t" l="l"/>
            <a:pathLst>
              <a:path h="4114800" w="3897443">
                <a:moveTo>
                  <a:pt x="0" y="0"/>
                </a:moveTo>
                <a:lnTo>
                  <a:pt x="3897443" y="0"/>
                </a:lnTo>
                <a:lnTo>
                  <a:pt x="38974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86067" y="8235546"/>
            <a:ext cx="7048908" cy="4114800"/>
          </a:xfrm>
          <a:custGeom>
            <a:avLst/>
            <a:gdLst/>
            <a:ahLst/>
            <a:cxnLst/>
            <a:rect r="r" b="b" t="t" l="l"/>
            <a:pathLst>
              <a:path h="4114800" w="7048908">
                <a:moveTo>
                  <a:pt x="0" y="0"/>
                </a:moveTo>
                <a:lnTo>
                  <a:pt x="7048908" y="0"/>
                </a:lnTo>
                <a:lnTo>
                  <a:pt x="70489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74038" y="26034"/>
            <a:ext cx="2138955" cy="2748657"/>
          </a:xfrm>
          <a:custGeom>
            <a:avLst/>
            <a:gdLst/>
            <a:ahLst/>
            <a:cxnLst/>
            <a:rect r="r" b="b" t="t" l="l"/>
            <a:pathLst>
              <a:path h="2748657" w="2138955">
                <a:moveTo>
                  <a:pt x="0" y="0"/>
                </a:moveTo>
                <a:lnTo>
                  <a:pt x="2138954" y="0"/>
                </a:lnTo>
                <a:lnTo>
                  <a:pt x="2138954" y="2748657"/>
                </a:lnTo>
                <a:lnTo>
                  <a:pt x="0" y="274865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2733" y="6394494"/>
            <a:ext cx="7315200" cy="3346704"/>
          </a:xfrm>
          <a:custGeom>
            <a:avLst/>
            <a:gdLst/>
            <a:ahLst/>
            <a:cxnLst/>
            <a:rect r="r" b="b" t="t" l="l"/>
            <a:pathLst>
              <a:path h="3346704" w="7315200">
                <a:moveTo>
                  <a:pt x="0" y="0"/>
                </a:moveTo>
                <a:lnTo>
                  <a:pt x="7315200" y="0"/>
                </a:lnTo>
                <a:lnTo>
                  <a:pt x="7315200" y="3346704"/>
                </a:lnTo>
                <a:lnTo>
                  <a:pt x="0" y="334670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832645"/>
            <a:ext cx="8712588" cy="402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9999" spc="89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DATA VISUALIZATION </a:t>
            </a:r>
          </a:p>
          <a:p>
            <a:pPr algn="ctr">
              <a:lnSpc>
                <a:spcPts val="10499"/>
              </a:lnSpc>
            </a:pPr>
            <a:r>
              <a:rPr lang="en-US" sz="9999" spc="89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WITH GGPLOT2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86067" y="2252521"/>
            <a:ext cx="3968533" cy="52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6"/>
              </a:lnSpc>
              <a:spcBef>
                <a:spcPct val="0"/>
              </a:spcBef>
            </a:pPr>
            <a:r>
              <a:rPr lang="en-US" sz="3069" spc="656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CODING CLUB 11/2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2608" y="9182100"/>
            <a:ext cx="3996345" cy="589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CHARLOTTE &amp; HELEEN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6138" y="2161129"/>
            <a:ext cx="3056209" cy="710452"/>
          </a:xfrm>
          <a:custGeom>
            <a:avLst/>
            <a:gdLst/>
            <a:ahLst/>
            <a:cxnLst/>
            <a:rect r="r" b="b" t="t" l="l"/>
            <a:pathLst>
              <a:path h="710452" w="3056209">
                <a:moveTo>
                  <a:pt x="0" y="0"/>
                </a:moveTo>
                <a:lnTo>
                  <a:pt x="3056208" y="0"/>
                </a:lnTo>
                <a:lnTo>
                  <a:pt x="3056208" y="710452"/>
                </a:lnTo>
                <a:lnTo>
                  <a:pt x="0" y="710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117" t="-487442" r="-274497" b="-4010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22680" y="657264"/>
            <a:ext cx="10014141" cy="1958321"/>
          </a:xfrm>
          <a:custGeom>
            <a:avLst/>
            <a:gdLst/>
            <a:ahLst/>
            <a:cxnLst/>
            <a:rect r="r" b="b" t="t" l="l"/>
            <a:pathLst>
              <a:path h="1958321" w="10014141">
                <a:moveTo>
                  <a:pt x="0" y="0"/>
                </a:moveTo>
                <a:lnTo>
                  <a:pt x="10014141" y="0"/>
                </a:lnTo>
                <a:lnTo>
                  <a:pt x="10014141" y="1958321"/>
                </a:lnTo>
                <a:lnTo>
                  <a:pt x="0" y="19583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681842" y="724148"/>
            <a:ext cx="3284446" cy="524971"/>
            <a:chOff x="0" y="0"/>
            <a:chExt cx="762608" cy="1218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62608" cy="121892"/>
            </a:xfrm>
            <a:custGeom>
              <a:avLst/>
              <a:gdLst/>
              <a:ahLst/>
              <a:cxnLst/>
              <a:rect r="r" b="b" t="t" l="l"/>
              <a:pathLst>
                <a:path h="121892" w="762608">
                  <a:moveTo>
                    <a:pt x="60946" y="0"/>
                  </a:moveTo>
                  <a:lnTo>
                    <a:pt x="701662" y="0"/>
                  </a:lnTo>
                  <a:cubicBezTo>
                    <a:pt x="735321" y="0"/>
                    <a:pt x="762608" y="27286"/>
                    <a:pt x="762608" y="60946"/>
                  </a:cubicBezTo>
                  <a:lnTo>
                    <a:pt x="762608" y="60946"/>
                  </a:lnTo>
                  <a:cubicBezTo>
                    <a:pt x="762608" y="94605"/>
                    <a:pt x="735321" y="121892"/>
                    <a:pt x="701662" y="121892"/>
                  </a:cubicBezTo>
                  <a:lnTo>
                    <a:pt x="60946" y="121892"/>
                  </a:lnTo>
                  <a:cubicBezTo>
                    <a:pt x="27286" y="121892"/>
                    <a:pt x="0" y="94605"/>
                    <a:pt x="0" y="60946"/>
                  </a:cubicBezTo>
                  <a:lnTo>
                    <a:pt x="0" y="60946"/>
                  </a:lnTo>
                  <a:cubicBezTo>
                    <a:pt x="0" y="27286"/>
                    <a:pt x="27286" y="0"/>
                    <a:pt x="609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C8814B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62608" cy="159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617988" y="1913967"/>
            <a:ext cx="3009906" cy="494324"/>
            <a:chOff x="0" y="0"/>
            <a:chExt cx="698863" cy="1147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8863" cy="114776"/>
            </a:xfrm>
            <a:custGeom>
              <a:avLst/>
              <a:gdLst/>
              <a:ahLst/>
              <a:cxnLst/>
              <a:rect r="r" b="b" t="t" l="l"/>
              <a:pathLst>
                <a:path h="114776" w="698863">
                  <a:moveTo>
                    <a:pt x="57388" y="0"/>
                  </a:moveTo>
                  <a:lnTo>
                    <a:pt x="641475" y="0"/>
                  </a:lnTo>
                  <a:cubicBezTo>
                    <a:pt x="656695" y="0"/>
                    <a:pt x="671292" y="6046"/>
                    <a:pt x="682054" y="16809"/>
                  </a:cubicBezTo>
                  <a:cubicBezTo>
                    <a:pt x="692817" y="27571"/>
                    <a:pt x="698863" y="42168"/>
                    <a:pt x="698863" y="57388"/>
                  </a:cubicBezTo>
                  <a:lnTo>
                    <a:pt x="698863" y="57388"/>
                  </a:lnTo>
                  <a:cubicBezTo>
                    <a:pt x="698863" y="72608"/>
                    <a:pt x="692817" y="87205"/>
                    <a:pt x="682054" y="97967"/>
                  </a:cubicBezTo>
                  <a:cubicBezTo>
                    <a:pt x="671292" y="108730"/>
                    <a:pt x="656695" y="114776"/>
                    <a:pt x="641475" y="114776"/>
                  </a:cubicBezTo>
                  <a:lnTo>
                    <a:pt x="57388" y="114776"/>
                  </a:lnTo>
                  <a:cubicBezTo>
                    <a:pt x="42168" y="114776"/>
                    <a:pt x="27571" y="108730"/>
                    <a:pt x="16809" y="97967"/>
                  </a:cubicBezTo>
                  <a:cubicBezTo>
                    <a:pt x="6046" y="87205"/>
                    <a:pt x="0" y="72608"/>
                    <a:pt x="0" y="57388"/>
                  </a:cubicBezTo>
                  <a:lnTo>
                    <a:pt x="0" y="57388"/>
                  </a:lnTo>
                  <a:cubicBezTo>
                    <a:pt x="0" y="42168"/>
                    <a:pt x="6046" y="27571"/>
                    <a:pt x="16809" y="16809"/>
                  </a:cubicBezTo>
                  <a:cubicBezTo>
                    <a:pt x="27571" y="6046"/>
                    <a:pt x="42168" y="0"/>
                    <a:pt x="573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6184A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98863" cy="152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634217" y="1249119"/>
            <a:ext cx="7870985" cy="634992"/>
            <a:chOff x="0" y="0"/>
            <a:chExt cx="1827545" cy="1474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27545" cy="147437"/>
            </a:xfrm>
            <a:custGeom>
              <a:avLst/>
              <a:gdLst/>
              <a:ahLst/>
              <a:cxnLst/>
              <a:rect r="r" b="b" t="t" l="l"/>
              <a:pathLst>
                <a:path h="147437" w="1827545">
                  <a:moveTo>
                    <a:pt x="50164" y="0"/>
                  </a:moveTo>
                  <a:lnTo>
                    <a:pt x="1777381" y="0"/>
                  </a:lnTo>
                  <a:cubicBezTo>
                    <a:pt x="1790685" y="0"/>
                    <a:pt x="1803445" y="5285"/>
                    <a:pt x="1812853" y="14693"/>
                  </a:cubicBezTo>
                  <a:cubicBezTo>
                    <a:pt x="1822260" y="24100"/>
                    <a:pt x="1827545" y="36859"/>
                    <a:pt x="1827545" y="50164"/>
                  </a:cubicBezTo>
                  <a:lnTo>
                    <a:pt x="1827545" y="97273"/>
                  </a:lnTo>
                  <a:cubicBezTo>
                    <a:pt x="1827545" y="110578"/>
                    <a:pt x="1822260" y="123337"/>
                    <a:pt x="1812853" y="132745"/>
                  </a:cubicBezTo>
                  <a:cubicBezTo>
                    <a:pt x="1803445" y="142152"/>
                    <a:pt x="1790685" y="147437"/>
                    <a:pt x="1777381" y="147437"/>
                  </a:cubicBezTo>
                  <a:lnTo>
                    <a:pt x="50164" y="147437"/>
                  </a:lnTo>
                  <a:cubicBezTo>
                    <a:pt x="36859" y="147437"/>
                    <a:pt x="24100" y="142152"/>
                    <a:pt x="14693" y="132745"/>
                  </a:cubicBezTo>
                  <a:cubicBezTo>
                    <a:pt x="5285" y="123337"/>
                    <a:pt x="0" y="110578"/>
                    <a:pt x="0" y="97273"/>
                  </a:cubicBezTo>
                  <a:lnTo>
                    <a:pt x="0" y="50164"/>
                  </a:lnTo>
                  <a:cubicBezTo>
                    <a:pt x="0" y="36859"/>
                    <a:pt x="5285" y="24100"/>
                    <a:pt x="14693" y="14693"/>
                  </a:cubicBezTo>
                  <a:cubicBezTo>
                    <a:pt x="24100" y="5285"/>
                    <a:pt x="36859" y="0"/>
                    <a:pt x="501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689E82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827545" cy="185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869465" y="1464160"/>
            <a:ext cx="2702881" cy="696969"/>
          </a:xfrm>
          <a:custGeom>
            <a:avLst/>
            <a:gdLst/>
            <a:ahLst/>
            <a:cxnLst/>
            <a:rect r="r" b="b" t="t" l="l"/>
            <a:pathLst>
              <a:path h="696969" w="2702881">
                <a:moveTo>
                  <a:pt x="0" y="0"/>
                </a:moveTo>
                <a:lnTo>
                  <a:pt x="2702881" y="0"/>
                </a:lnTo>
                <a:lnTo>
                  <a:pt x="2702881" y="696969"/>
                </a:lnTo>
                <a:lnTo>
                  <a:pt x="0" y="6969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215" t="-605710" r="-311638" b="-30186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839765" y="724148"/>
            <a:ext cx="1816877" cy="740012"/>
          </a:xfrm>
          <a:custGeom>
            <a:avLst/>
            <a:gdLst/>
            <a:ahLst/>
            <a:cxnLst/>
            <a:rect r="r" b="b" t="t" l="l"/>
            <a:pathLst>
              <a:path h="740012" w="1816877">
                <a:moveTo>
                  <a:pt x="0" y="0"/>
                </a:moveTo>
                <a:lnTo>
                  <a:pt x="1816878" y="0"/>
                </a:lnTo>
                <a:lnTo>
                  <a:pt x="1816878" y="740012"/>
                </a:lnTo>
                <a:lnTo>
                  <a:pt x="0" y="740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2109" t="-667824" r="-460091" b="-181148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068033" y="3385832"/>
            <a:ext cx="5669998" cy="58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1"/>
              </a:lnSpc>
            </a:pPr>
            <a:r>
              <a:rPr lang="en-US" sz="2951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only dataset variables inside </a:t>
            </a:r>
            <a:r>
              <a:rPr lang="en-US" sz="2951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aes()</a:t>
            </a:r>
          </a:p>
        </p:txBody>
      </p:sp>
      <p:sp>
        <p:nvSpPr>
          <p:cNvPr name="AutoShape 16" id="16"/>
          <p:cNvSpPr/>
          <p:nvPr/>
        </p:nvSpPr>
        <p:spPr>
          <a:xfrm>
            <a:off x="9298006" y="2195248"/>
            <a:ext cx="1605026" cy="132393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938798" y="3968092"/>
            <a:ext cx="10054981" cy="6212594"/>
          </a:xfrm>
          <a:custGeom>
            <a:avLst/>
            <a:gdLst/>
            <a:ahLst/>
            <a:cxnLst/>
            <a:rect r="r" b="b" t="t" l="l"/>
            <a:pathLst>
              <a:path h="6212594" w="10054981">
                <a:moveTo>
                  <a:pt x="0" y="0"/>
                </a:moveTo>
                <a:lnTo>
                  <a:pt x="10054981" y="0"/>
                </a:lnTo>
                <a:lnTo>
                  <a:pt x="10054981" y="6212595"/>
                </a:lnTo>
                <a:lnTo>
                  <a:pt x="0" y="62125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393895" y="8985248"/>
            <a:ext cx="2371875" cy="65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1.1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C5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694" y="396346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0789" y="52766"/>
            <a:ext cx="2797022" cy="1608288"/>
          </a:xfrm>
          <a:custGeom>
            <a:avLst/>
            <a:gdLst/>
            <a:ahLst/>
            <a:cxnLst/>
            <a:rect r="r" b="b" t="t" l="l"/>
            <a:pathLst>
              <a:path h="1608288" w="2797022">
                <a:moveTo>
                  <a:pt x="0" y="0"/>
                </a:moveTo>
                <a:lnTo>
                  <a:pt x="2797022" y="0"/>
                </a:lnTo>
                <a:lnTo>
                  <a:pt x="2797022" y="1608288"/>
                </a:lnTo>
                <a:lnTo>
                  <a:pt x="0" y="1608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63341" y="1330330"/>
            <a:ext cx="7488936" cy="8229600"/>
          </a:xfrm>
          <a:custGeom>
            <a:avLst/>
            <a:gdLst/>
            <a:ahLst/>
            <a:cxnLst/>
            <a:rect r="r" b="b" t="t" l="l"/>
            <a:pathLst>
              <a:path h="8229600" w="7488936">
                <a:moveTo>
                  <a:pt x="0" y="0"/>
                </a:moveTo>
                <a:lnTo>
                  <a:pt x="7488936" y="0"/>
                </a:lnTo>
                <a:lnTo>
                  <a:pt x="74889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82684" y="3871878"/>
            <a:ext cx="5306567" cy="4713386"/>
          </a:xfrm>
          <a:custGeom>
            <a:avLst/>
            <a:gdLst/>
            <a:ahLst/>
            <a:cxnLst/>
            <a:rect r="r" b="b" t="t" l="l"/>
            <a:pathLst>
              <a:path h="4713386" w="5306567">
                <a:moveTo>
                  <a:pt x="0" y="0"/>
                </a:moveTo>
                <a:lnTo>
                  <a:pt x="5306567" y="0"/>
                </a:lnTo>
                <a:lnTo>
                  <a:pt x="5306567" y="4713386"/>
                </a:lnTo>
                <a:lnTo>
                  <a:pt x="0" y="47133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82684" y="1047750"/>
            <a:ext cx="4198335" cy="2865364"/>
          </a:xfrm>
          <a:custGeom>
            <a:avLst/>
            <a:gdLst/>
            <a:ahLst/>
            <a:cxnLst/>
            <a:rect r="r" b="b" t="t" l="l"/>
            <a:pathLst>
              <a:path h="2865364" w="4198335">
                <a:moveTo>
                  <a:pt x="0" y="0"/>
                </a:moveTo>
                <a:lnTo>
                  <a:pt x="4198336" y="0"/>
                </a:lnTo>
                <a:lnTo>
                  <a:pt x="4198336" y="2865364"/>
                </a:lnTo>
                <a:lnTo>
                  <a:pt x="0" y="28653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79075" y="641345"/>
            <a:ext cx="3968533" cy="68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855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93895" y="8985250"/>
            <a:ext cx="2371875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1.1 - 1.4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694" y="396346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0789" y="52766"/>
            <a:ext cx="2797022" cy="1608288"/>
          </a:xfrm>
          <a:custGeom>
            <a:avLst/>
            <a:gdLst/>
            <a:ahLst/>
            <a:cxnLst/>
            <a:rect r="r" b="b" t="t" l="l"/>
            <a:pathLst>
              <a:path h="1608288" w="2797022">
                <a:moveTo>
                  <a:pt x="0" y="0"/>
                </a:moveTo>
                <a:lnTo>
                  <a:pt x="2797022" y="0"/>
                </a:lnTo>
                <a:lnTo>
                  <a:pt x="2797022" y="1608288"/>
                </a:lnTo>
                <a:lnTo>
                  <a:pt x="0" y="1608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13964" y="3099219"/>
            <a:ext cx="10881175" cy="6723069"/>
          </a:xfrm>
          <a:custGeom>
            <a:avLst/>
            <a:gdLst/>
            <a:ahLst/>
            <a:cxnLst/>
            <a:rect r="r" b="b" t="t" l="l"/>
            <a:pathLst>
              <a:path h="6723069" w="10881175">
                <a:moveTo>
                  <a:pt x="0" y="0"/>
                </a:moveTo>
                <a:lnTo>
                  <a:pt x="10881175" y="0"/>
                </a:lnTo>
                <a:lnTo>
                  <a:pt x="10881175" y="6723069"/>
                </a:lnTo>
                <a:lnTo>
                  <a:pt x="0" y="67230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93778" y="1940060"/>
            <a:ext cx="7500445" cy="1159160"/>
          </a:xfrm>
          <a:custGeom>
            <a:avLst/>
            <a:gdLst/>
            <a:ahLst/>
            <a:cxnLst/>
            <a:rect r="r" b="b" t="t" l="l"/>
            <a:pathLst>
              <a:path h="1159160" w="7500445">
                <a:moveTo>
                  <a:pt x="0" y="0"/>
                </a:moveTo>
                <a:lnTo>
                  <a:pt x="7500444" y="0"/>
                </a:lnTo>
                <a:lnTo>
                  <a:pt x="7500444" y="1159159"/>
                </a:lnTo>
                <a:lnTo>
                  <a:pt x="0" y="11591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79075" y="641345"/>
            <a:ext cx="3968533" cy="68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855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AESTHETICS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393895" y="8985248"/>
            <a:ext cx="2371875" cy="65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1.2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99388" y="2329308"/>
            <a:ext cx="7126134" cy="5655416"/>
          </a:xfrm>
          <a:custGeom>
            <a:avLst/>
            <a:gdLst/>
            <a:ahLst/>
            <a:cxnLst/>
            <a:rect r="r" b="b" t="t" l="l"/>
            <a:pathLst>
              <a:path h="5655416" w="7126134">
                <a:moveTo>
                  <a:pt x="0" y="0"/>
                </a:moveTo>
                <a:lnTo>
                  <a:pt x="7126134" y="0"/>
                </a:lnTo>
                <a:lnTo>
                  <a:pt x="7126134" y="5655416"/>
                </a:lnTo>
                <a:lnTo>
                  <a:pt x="0" y="5655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041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7131942" y="2305352"/>
            <a:ext cx="2012058" cy="10317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24694" y="396346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60789" y="52766"/>
            <a:ext cx="2797022" cy="1608288"/>
          </a:xfrm>
          <a:custGeom>
            <a:avLst/>
            <a:gdLst/>
            <a:ahLst/>
            <a:cxnLst/>
            <a:rect r="r" b="b" t="t" l="l"/>
            <a:pathLst>
              <a:path h="1608288" w="2797022">
                <a:moveTo>
                  <a:pt x="0" y="0"/>
                </a:moveTo>
                <a:lnTo>
                  <a:pt x="2797022" y="0"/>
                </a:lnTo>
                <a:lnTo>
                  <a:pt x="2797022" y="1608288"/>
                </a:lnTo>
                <a:lnTo>
                  <a:pt x="0" y="16082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9075" y="3337080"/>
            <a:ext cx="9006350" cy="5564685"/>
          </a:xfrm>
          <a:custGeom>
            <a:avLst/>
            <a:gdLst/>
            <a:ahLst/>
            <a:cxnLst/>
            <a:rect r="r" b="b" t="t" l="l"/>
            <a:pathLst>
              <a:path h="5564685" w="9006350">
                <a:moveTo>
                  <a:pt x="0" y="0"/>
                </a:moveTo>
                <a:lnTo>
                  <a:pt x="9006349" y="0"/>
                </a:lnTo>
                <a:lnTo>
                  <a:pt x="9006349" y="5564685"/>
                </a:lnTo>
                <a:lnTo>
                  <a:pt x="0" y="55646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4694" y="2089152"/>
            <a:ext cx="6402842" cy="1153919"/>
          </a:xfrm>
          <a:custGeom>
            <a:avLst/>
            <a:gdLst/>
            <a:ahLst/>
            <a:cxnLst/>
            <a:rect r="r" b="b" t="t" l="l"/>
            <a:pathLst>
              <a:path h="1153919" w="6402842">
                <a:moveTo>
                  <a:pt x="0" y="0"/>
                </a:moveTo>
                <a:lnTo>
                  <a:pt x="6402842" y="0"/>
                </a:lnTo>
                <a:lnTo>
                  <a:pt x="6402842" y="1153919"/>
                </a:lnTo>
                <a:lnTo>
                  <a:pt x="0" y="11539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79075" y="641345"/>
            <a:ext cx="3968533" cy="68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855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AESTHETICS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93913" y="1749127"/>
            <a:ext cx="3300174" cy="556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1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colour outside </a:t>
            </a:r>
            <a:r>
              <a:rPr lang="en-US" sz="2851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aes()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03420" y="8985248"/>
            <a:ext cx="2371875" cy="65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1.3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694" y="396346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79075" y="607084"/>
            <a:ext cx="3968533" cy="747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spc="92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AESTHETICS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860789" y="52766"/>
            <a:ext cx="2797022" cy="1608288"/>
          </a:xfrm>
          <a:custGeom>
            <a:avLst/>
            <a:gdLst/>
            <a:ahLst/>
            <a:cxnLst/>
            <a:rect r="r" b="b" t="t" l="l"/>
            <a:pathLst>
              <a:path h="1608288" w="2797022">
                <a:moveTo>
                  <a:pt x="0" y="0"/>
                </a:moveTo>
                <a:lnTo>
                  <a:pt x="2797022" y="0"/>
                </a:lnTo>
                <a:lnTo>
                  <a:pt x="2797022" y="1608288"/>
                </a:lnTo>
                <a:lnTo>
                  <a:pt x="0" y="1608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00762" y="7663936"/>
            <a:ext cx="5687950" cy="2141548"/>
          </a:xfrm>
          <a:custGeom>
            <a:avLst/>
            <a:gdLst/>
            <a:ahLst/>
            <a:cxnLst/>
            <a:rect r="r" b="b" t="t" l="l"/>
            <a:pathLst>
              <a:path h="2141548" w="5687950">
                <a:moveTo>
                  <a:pt x="0" y="0"/>
                </a:moveTo>
                <a:lnTo>
                  <a:pt x="5687950" y="0"/>
                </a:lnTo>
                <a:lnTo>
                  <a:pt x="5687950" y="2141547"/>
                </a:lnTo>
                <a:lnTo>
                  <a:pt x="0" y="21415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6381" y="1930978"/>
            <a:ext cx="16269883" cy="5575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49956" indent="-474978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colour</a:t>
            </a:r>
          </a:p>
          <a:p>
            <a:pPr algn="l" marL="949956" indent="-474978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fill (for the shapes 21-25)</a:t>
            </a:r>
          </a:p>
          <a:p>
            <a:pPr algn="l" marL="949956" indent="-474978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alpha (opacity)</a:t>
            </a:r>
          </a:p>
          <a:p>
            <a:pPr algn="l" marL="949956" indent="-474978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linetype</a:t>
            </a:r>
          </a:p>
          <a:p>
            <a:pPr algn="l" marL="949956" indent="-474978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size (in mm) </a:t>
            </a:r>
          </a:p>
          <a:p>
            <a:pPr algn="l" marL="949956" indent="-474978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linewidth (in mm) </a:t>
            </a:r>
          </a:p>
          <a:p>
            <a:pPr algn="l" marL="949956" indent="-474978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shape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00762" y="2215717"/>
            <a:ext cx="3455037" cy="399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0 = "blank"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1 = "solid"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2 = "dashed"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3= "dotted"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4 = "dotdash"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5 = "longdash"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6 = "twodash"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22089" y="2446087"/>
            <a:ext cx="11643821" cy="7194279"/>
          </a:xfrm>
          <a:custGeom>
            <a:avLst/>
            <a:gdLst/>
            <a:ahLst/>
            <a:cxnLst/>
            <a:rect r="r" b="b" t="t" l="l"/>
            <a:pathLst>
              <a:path h="7194279" w="11643821">
                <a:moveTo>
                  <a:pt x="0" y="0"/>
                </a:moveTo>
                <a:lnTo>
                  <a:pt x="11643822" y="0"/>
                </a:lnTo>
                <a:lnTo>
                  <a:pt x="11643822" y="7194279"/>
                </a:lnTo>
                <a:lnTo>
                  <a:pt x="0" y="7194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53756" y="1028700"/>
            <a:ext cx="9803247" cy="1227479"/>
          </a:xfrm>
          <a:custGeom>
            <a:avLst/>
            <a:gdLst/>
            <a:ahLst/>
            <a:cxnLst/>
            <a:rect r="r" b="b" t="t" l="l"/>
            <a:pathLst>
              <a:path h="1227479" w="9803247">
                <a:moveTo>
                  <a:pt x="0" y="0"/>
                </a:moveTo>
                <a:lnTo>
                  <a:pt x="9803247" y="0"/>
                </a:lnTo>
                <a:lnTo>
                  <a:pt x="9803247" y="1227479"/>
                </a:lnTo>
                <a:lnTo>
                  <a:pt x="0" y="1227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93895" y="8985248"/>
            <a:ext cx="2371875" cy="65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1.4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694" y="396346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79075" y="641345"/>
            <a:ext cx="3968533" cy="68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855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GEOMETRIES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860789" y="52766"/>
            <a:ext cx="2797022" cy="1608288"/>
          </a:xfrm>
          <a:custGeom>
            <a:avLst/>
            <a:gdLst/>
            <a:ahLst/>
            <a:cxnLst/>
            <a:rect r="r" b="b" t="t" l="l"/>
            <a:pathLst>
              <a:path h="1608288" w="2797022">
                <a:moveTo>
                  <a:pt x="0" y="0"/>
                </a:moveTo>
                <a:lnTo>
                  <a:pt x="2797022" y="0"/>
                </a:lnTo>
                <a:lnTo>
                  <a:pt x="2797022" y="1608288"/>
                </a:lnTo>
                <a:lnTo>
                  <a:pt x="0" y="1608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62716" y="1241857"/>
            <a:ext cx="1369339" cy="8635671"/>
          </a:xfrm>
          <a:custGeom>
            <a:avLst/>
            <a:gdLst/>
            <a:ahLst/>
            <a:cxnLst/>
            <a:rect r="r" b="b" t="t" l="l"/>
            <a:pathLst>
              <a:path h="8635671" w="1369339">
                <a:moveTo>
                  <a:pt x="0" y="0"/>
                </a:moveTo>
                <a:lnTo>
                  <a:pt x="1369339" y="0"/>
                </a:lnTo>
                <a:lnTo>
                  <a:pt x="1369339" y="8635671"/>
                </a:lnTo>
                <a:lnTo>
                  <a:pt x="0" y="86356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30778" y="1273869"/>
            <a:ext cx="1342894" cy="8571646"/>
          </a:xfrm>
          <a:custGeom>
            <a:avLst/>
            <a:gdLst/>
            <a:ahLst/>
            <a:cxnLst/>
            <a:rect r="r" b="b" t="t" l="l"/>
            <a:pathLst>
              <a:path h="8571646" w="1342894">
                <a:moveTo>
                  <a:pt x="0" y="0"/>
                </a:moveTo>
                <a:lnTo>
                  <a:pt x="1342894" y="0"/>
                </a:lnTo>
                <a:lnTo>
                  <a:pt x="1342894" y="8571646"/>
                </a:lnTo>
                <a:lnTo>
                  <a:pt x="0" y="8571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03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47777" y="1273869"/>
            <a:ext cx="1378978" cy="4113758"/>
          </a:xfrm>
          <a:custGeom>
            <a:avLst/>
            <a:gdLst/>
            <a:ahLst/>
            <a:cxnLst/>
            <a:rect r="r" b="b" t="t" l="l"/>
            <a:pathLst>
              <a:path h="4113758" w="1378978">
                <a:moveTo>
                  <a:pt x="0" y="0"/>
                </a:moveTo>
                <a:lnTo>
                  <a:pt x="1378978" y="0"/>
                </a:lnTo>
                <a:lnTo>
                  <a:pt x="1378978" y="4113758"/>
                </a:lnTo>
                <a:lnTo>
                  <a:pt x="0" y="41137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97031" y="1273869"/>
            <a:ext cx="1368475" cy="3908364"/>
          </a:xfrm>
          <a:custGeom>
            <a:avLst/>
            <a:gdLst/>
            <a:ahLst/>
            <a:cxnLst/>
            <a:rect r="r" b="b" t="t" l="l"/>
            <a:pathLst>
              <a:path h="3908364" w="1368475">
                <a:moveTo>
                  <a:pt x="0" y="0"/>
                </a:moveTo>
                <a:lnTo>
                  <a:pt x="1368475" y="0"/>
                </a:lnTo>
                <a:lnTo>
                  <a:pt x="1368475" y="3908364"/>
                </a:lnTo>
                <a:lnTo>
                  <a:pt x="0" y="39083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58120" y="5565586"/>
            <a:ext cx="1307386" cy="1327346"/>
          </a:xfrm>
          <a:custGeom>
            <a:avLst/>
            <a:gdLst/>
            <a:ahLst/>
            <a:cxnLst/>
            <a:rect r="r" b="b" t="t" l="l"/>
            <a:pathLst>
              <a:path h="1327346" w="1307386">
                <a:moveTo>
                  <a:pt x="0" y="0"/>
                </a:moveTo>
                <a:lnTo>
                  <a:pt x="1307386" y="0"/>
                </a:lnTo>
                <a:lnTo>
                  <a:pt x="1307386" y="1327347"/>
                </a:lnTo>
                <a:lnTo>
                  <a:pt x="0" y="13273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77712" y="1241857"/>
            <a:ext cx="1443422" cy="8545977"/>
          </a:xfrm>
          <a:custGeom>
            <a:avLst/>
            <a:gdLst/>
            <a:ahLst/>
            <a:cxnLst/>
            <a:rect r="r" b="b" t="t" l="l"/>
            <a:pathLst>
              <a:path h="8545977" w="1443422">
                <a:moveTo>
                  <a:pt x="0" y="0"/>
                </a:moveTo>
                <a:lnTo>
                  <a:pt x="1443422" y="0"/>
                </a:lnTo>
                <a:lnTo>
                  <a:pt x="1443422" y="8545977"/>
                </a:lnTo>
                <a:lnTo>
                  <a:pt x="0" y="85459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425174" y="1273869"/>
            <a:ext cx="1295628" cy="5602717"/>
          </a:xfrm>
          <a:custGeom>
            <a:avLst/>
            <a:gdLst/>
            <a:ahLst/>
            <a:cxnLst/>
            <a:rect r="r" b="b" t="t" l="l"/>
            <a:pathLst>
              <a:path h="5602717" w="1295628">
                <a:moveTo>
                  <a:pt x="0" y="0"/>
                </a:moveTo>
                <a:lnTo>
                  <a:pt x="1295628" y="0"/>
                </a:lnTo>
                <a:lnTo>
                  <a:pt x="1295628" y="5602717"/>
                </a:lnTo>
                <a:lnTo>
                  <a:pt x="0" y="56027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824842" y="1241857"/>
            <a:ext cx="1318895" cy="5660601"/>
          </a:xfrm>
          <a:custGeom>
            <a:avLst/>
            <a:gdLst/>
            <a:ahLst/>
            <a:cxnLst/>
            <a:rect r="r" b="b" t="t" l="l"/>
            <a:pathLst>
              <a:path h="5660601" w="1318895">
                <a:moveTo>
                  <a:pt x="0" y="0"/>
                </a:moveTo>
                <a:lnTo>
                  <a:pt x="1318896" y="0"/>
                </a:lnTo>
                <a:lnTo>
                  <a:pt x="1318896" y="5660601"/>
                </a:lnTo>
                <a:lnTo>
                  <a:pt x="0" y="56606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425174" y="6998384"/>
            <a:ext cx="1295628" cy="2688557"/>
          </a:xfrm>
          <a:custGeom>
            <a:avLst/>
            <a:gdLst/>
            <a:ahLst/>
            <a:cxnLst/>
            <a:rect r="r" b="b" t="t" l="l"/>
            <a:pathLst>
              <a:path h="2688557" w="1295628">
                <a:moveTo>
                  <a:pt x="0" y="0"/>
                </a:moveTo>
                <a:lnTo>
                  <a:pt x="1295628" y="0"/>
                </a:lnTo>
                <a:lnTo>
                  <a:pt x="1295628" y="2688557"/>
                </a:lnTo>
                <a:lnTo>
                  <a:pt x="0" y="268855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824842" y="6998384"/>
            <a:ext cx="1314509" cy="2789450"/>
          </a:xfrm>
          <a:custGeom>
            <a:avLst/>
            <a:gdLst/>
            <a:ahLst/>
            <a:cxnLst/>
            <a:rect r="r" b="b" t="t" l="l"/>
            <a:pathLst>
              <a:path h="2789450" w="1314509">
                <a:moveTo>
                  <a:pt x="0" y="0"/>
                </a:moveTo>
                <a:lnTo>
                  <a:pt x="1314509" y="0"/>
                </a:lnTo>
                <a:lnTo>
                  <a:pt x="1314509" y="2789450"/>
                </a:lnTo>
                <a:lnTo>
                  <a:pt x="0" y="27894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247777" y="5553213"/>
            <a:ext cx="1345214" cy="2839896"/>
          </a:xfrm>
          <a:custGeom>
            <a:avLst/>
            <a:gdLst/>
            <a:ahLst/>
            <a:cxnLst/>
            <a:rect r="r" b="b" t="t" l="l"/>
            <a:pathLst>
              <a:path h="2839896" w="1345214">
                <a:moveTo>
                  <a:pt x="0" y="0"/>
                </a:moveTo>
                <a:lnTo>
                  <a:pt x="1345214" y="0"/>
                </a:lnTo>
                <a:lnTo>
                  <a:pt x="1345214" y="2839896"/>
                </a:lnTo>
                <a:lnTo>
                  <a:pt x="0" y="283989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0" y="419076"/>
            <a:ext cx="8702456" cy="951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6314" indent="-518157" lvl="1">
              <a:lnSpc>
                <a:spcPts val="7487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geom_point()</a:t>
            </a:r>
          </a:p>
          <a:p>
            <a:pPr algn="l" marL="1036314" indent="-518157" lvl="1">
              <a:lnSpc>
                <a:spcPts val="7487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geom_line()</a:t>
            </a:r>
          </a:p>
          <a:p>
            <a:pPr algn="l" marL="1036314" indent="-518157" lvl="1">
              <a:lnSpc>
                <a:spcPts val="7487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geom_bar()</a:t>
            </a:r>
          </a:p>
          <a:p>
            <a:pPr algn="l" marL="1036314" indent="-518157" lvl="1">
              <a:lnSpc>
                <a:spcPts val="7487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geom_histogram()</a:t>
            </a:r>
          </a:p>
          <a:p>
            <a:pPr algn="l" marL="1036314" indent="-518157" lvl="1">
              <a:lnSpc>
                <a:spcPts val="7487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geom_boxplot()</a:t>
            </a:r>
          </a:p>
          <a:p>
            <a:pPr algn="l" marL="1036314" indent="-518157" lvl="1">
              <a:lnSpc>
                <a:spcPts val="7487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geom_smooth() </a:t>
            </a:r>
          </a:p>
          <a:p>
            <a:pPr algn="l" marL="1036314" indent="-518157" lvl="1">
              <a:lnSpc>
                <a:spcPts val="7487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geom_density_2d()</a:t>
            </a:r>
          </a:p>
          <a:p>
            <a:pPr algn="l" marL="1036314" indent="-518157" lvl="1">
              <a:lnSpc>
                <a:spcPts val="7487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geom_density_ridges()</a:t>
            </a:r>
          </a:p>
          <a:p>
            <a:pPr algn="l" marL="1036314" indent="-518157" lvl="1">
              <a:lnSpc>
                <a:spcPts val="7487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....</a:t>
            </a:r>
          </a:p>
          <a:p>
            <a:pPr algn="l">
              <a:lnSpc>
                <a:spcPts val="7487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8286738" y="4698371"/>
            <a:ext cx="8832014" cy="1535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2" tooltip="https://www.sthda.com/english/wiki/be-awesome-in-ggplot2-a-practical-guide-to-be-highly-effective-r-software-and-data-visualization#other-types-of-graphs"/>
              </a:rPr>
              <a:t>https://www.sthda.com/english/wiki/be-awesome-in-ggplot2-a-practical-guide-to-be-highly-effective-r-software-and-data-visualization#other-types-of-graphs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C5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694" y="396346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0789" y="52766"/>
            <a:ext cx="2797022" cy="1608288"/>
          </a:xfrm>
          <a:custGeom>
            <a:avLst/>
            <a:gdLst/>
            <a:ahLst/>
            <a:cxnLst/>
            <a:rect r="r" b="b" t="t" l="l"/>
            <a:pathLst>
              <a:path h="1608288" w="2797022">
                <a:moveTo>
                  <a:pt x="0" y="0"/>
                </a:moveTo>
                <a:lnTo>
                  <a:pt x="2797022" y="0"/>
                </a:lnTo>
                <a:lnTo>
                  <a:pt x="2797022" y="1608288"/>
                </a:lnTo>
                <a:lnTo>
                  <a:pt x="0" y="1608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63341" y="1330330"/>
            <a:ext cx="7488936" cy="8229600"/>
          </a:xfrm>
          <a:custGeom>
            <a:avLst/>
            <a:gdLst/>
            <a:ahLst/>
            <a:cxnLst/>
            <a:rect r="r" b="b" t="t" l="l"/>
            <a:pathLst>
              <a:path h="8229600" w="7488936">
                <a:moveTo>
                  <a:pt x="0" y="0"/>
                </a:moveTo>
                <a:lnTo>
                  <a:pt x="7488936" y="0"/>
                </a:lnTo>
                <a:lnTo>
                  <a:pt x="74889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82684" y="3871878"/>
            <a:ext cx="5306567" cy="4713386"/>
          </a:xfrm>
          <a:custGeom>
            <a:avLst/>
            <a:gdLst/>
            <a:ahLst/>
            <a:cxnLst/>
            <a:rect r="r" b="b" t="t" l="l"/>
            <a:pathLst>
              <a:path h="4713386" w="5306567">
                <a:moveTo>
                  <a:pt x="0" y="0"/>
                </a:moveTo>
                <a:lnTo>
                  <a:pt x="5306567" y="0"/>
                </a:lnTo>
                <a:lnTo>
                  <a:pt x="5306567" y="4713386"/>
                </a:lnTo>
                <a:lnTo>
                  <a:pt x="0" y="47133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82684" y="1047750"/>
            <a:ext cx="4198335" cy="2865364"/>
          </a:xfrm>
          <a:custGeom>
            <a:avLst/>
            <a:gdLst/>
            <a:ahLst/>
            <a:cxnLst/>
            <a:rect r="r" b="b" t="t" l="l"/>
            <a:pathLst>
              <a:path h="2865364" w="4198335">
                <a:moveTo>
                  <a:pt x="0" y="0"/>
                </a:moveTo>
                <a:lnTo>
                  <a:pt x="4198336" y="0"/>
                </a:lnTo>
                <a:lnTo>
                  <a:pt x="4198336" y="2865364"/>
                </a:lnTo>
                <a:lnTo>
                  <a:pt x="0" y="28653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79075" y="641345"/>
            <a:ext cx="3968533" cy="68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855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93895" y="8985250"/>
            <a:ext cx="2371875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2.1 - 2.2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56321" y="2656069"/>
            <a:ext cx="10975358" cy="6781260"/>
          </a:xfrm>
          <a:custGeom>
            <a:avLst/>
            <a:gdLst/>
            <a:ahLst/>
            <a:cxnLst/>
            <a:rect r="r" b="b" t="t" l="l"/>
            <a:pathLst>
              <a:path h="6781260" w="10975358">
                <a:moveTo>
                  <a:pt x="0" y="0"/>
                </a:moveTo>
                <a:lnTo>
                  <a:pt x="10975358" y="0"/>
                </a:lnTo>
                <a:lnTo>
                  <a:pt x="10975358" y="6781261"/>
                </a:lnTo>
                <a:lnTo>
                  <a:pt x="0" y="6781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15183" y="821314"/>
            <a:ext cx="6857634" cy="1657388"/>
          </a:xfrm>
          <a:custGeom>
            <a:avLst/>
            <a:gdLst/>
            <a:ahLst/>
            <a:cxnLst/>
            <a:rect r="r" b="b" t="t" l="l"/>
            <a:pathLst>
              <a:path h="1657388" w="6857634">
                <a:moveTo>
                  <a:pt x="0" y="0"/>
                </a:moveTo>
                <a:lnTo>
                  <a:pt x="6857634" y="0"/>
                </a:lnTo>
                <a:lnTo>
                  <a:pt x="6857634" y="1657388"/>
                </a:lnTo>
                <a:lnTo>
                  <a:pt x="0" y="1657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93895" y="8985248"/>
            <a:ext cx="2371875" cy="65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2.1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47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00450"/>
            <a:ext cx="18288000" cy="6686550"/>
            <a:chOff x="0" y="0"/>
            <a:chExt cx="4816593" cy="17610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761067"/>
            </a:xfrm>
            <a:custGeom>
              <a:avLst/>
              <a:gdLst/>
              <a:ahLst/>
              <a:cxnLst/>
              <a:rect r="r" b="b" t="t" l="l"/>
              <a:pathLst>
                <a:path h="17610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FAF3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808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10460" y="9939477"/>
            <a:ext cx="3218008" cy="621701"/>
            <a:chOff x="0" y="0"/>
            <a:chExt cx="1047155" cy="2023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7155" cy="202304"/>
            </a:xfrm>
            <a:custGeom>
              <a:avLst/>
              <a:gdLst/>
              <a:ahLst/>
              <a:cxnLst/>
              <a:rect r="r" b="b" t="t" l="l"/>
              <a:pathLst>
                <a:path h="202304" w="1047155">
                  <a:moveTo>
                    <a:pt x="523577" y="0"/>
                  </a:moveTo>
                  <a:cubicBezTo>
                    <a:pt x="234414" y="0"/>
                    <a:pt x="0" y="45287"/>
                    <a:pt x="0" y="101152"/>
                  </a:cubicBezTo>
                  <a:cubicBezTo>
                    <a:pt x="0" y="157017"/>
                    <a:pt x="234414" y="202304"/>
                    <a:pt x="523577" y="202304"/>
                  </a:cubicBezTo>
                  <a:cubicBezTo>
                    <a:pt x="812741" y="202304"/>
                    <a:pt x="1047155" y="157017"/>
                    <a:pt x="1047155" y="101152"/>
                  </a:cubicBezTo>
                  <a:cubicBezTo>
                    <a:pt x="1047155" y="45287"/>
                    <a:pt x="812741" y="0"/>
                    <a:pt x="523577" y="0"/>
                  </a:cubicBezTo>
                  <a:close/>
                </a:path>
              </a:pathLst>
            </a:custGeom>
            <a:solidFill>
              <a:srgbClr val="2E2C2B">
                <a:alpha val="1490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98171" y="-28659"/>
              <a:ext cx="850813" cy="211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238707" y="317828"/>
            <a:ext cx="23029035" cy="8749710"/>
            <a:chOff x="0" y="0"/>
            <a:chExt cx="30705380" cy="11666279"/>
          </a:xfrm>
        </p:grpSpPr>
        <p:sp>
          <p:nvSpPr>
            <p:cNvPr name="Freeform 9" id="9"/>
            <p:cNvSpPr/>
            <p:nvPr/>
          </p:nvSpPr>
          <p:spPr>
            <a:xfrm flipH="false" flipV="false" rot="5400000">
              <a:off x="1983316" y="-1983316"/>
              <a:ext cx="11609209" cy="15575841"/>
            </a:xfrm>
            <a:custGeom>
              <a:avLst/>
              <a:gdLst/>
              <a:ahLst/>
              <a:cxnLst/>
              <a:rect r="r" b="b" t="t" l="l"/>
              <a:pathLst>
                <a:path h="15575841" w="11609209">
                  <a:moveTo>
                    <a:pt x="0" y="0"/>
                  </a:moveTo>
                  <a:lnTo>
                    <a:pt x="11609209" y="0"/>
                  </a:lnTo>
                  <a:lnTo>
                    <a:pt x="11609209" y="15575841"/>
                  </a:lnTo>
                  <a:lnTo>
                    <a:pt x="0" y="1557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899" r="-491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5400000">
              <a:off x="17267131" y="-1771970"/>
              <a:ext cx="11666279" cy="15210219"/>
            </a:xfrm>
            <a:custGeom>
              <a:avLst/>
              <a:gdLst/>
              <a:ahLst/>
              <a:cxnLst/>
              <a:rect r="r" b="b" t="t" l="l"/>
              <a:pathLst>
                <a:path h="15210219" w="11666279">
                  <a:moveTo>
                    <a:pt x="0" y="0"/>
                  </a:moveTo>
                  <a:lnTo>
                    <a:pt x="11666279" y="0"/>
                  </a:lnTo>
                  <a:lnTo>
                    <a:pt x="11666279" y="15210219"/>
                  </a:lnTo>
                  <a:lnTo>
                    <a:pt x="0" y="15210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8445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-332389">
            <a:off x="9192845" y="1579406"/>
            <a:ext cx="8532752" cy="12064303"/>
          </a:xfrm>
          <a:custGeom>
            <a:avLst/>
            <a:gdLst/>
            <a:ahLst/>
            <a:cxnLst/>
            <a:rect r="r" b="b" t="t" l="l"/>
            <a:pathLst>
              <a:path h="12064303" w="8532752">
                <a:moveTo>
                  <a:pt x="0" y="0"/>
                </a:moveTo>
                <a:lnTo>
                  <a:pt x="8532753" y="0"/>
                </a:lnTo>
                <a:lnTo>
                  <a:pt x="8532753" y="12064303"/>
                </a:lnTo>
                <a:lnTo>
                  <a:pt x="0" y="12064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571326" y="4776258"/>
            <a:ext cx="6214132" cy="897466"/>
            <a:chOff x="0" y="0"/>
            <a:chExt cx="8285510" cy="11966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03957" cy="1196622"/>
            </a:xfrm>
            <a:custGeom>
              <a:avLst/>
              <a:gdLst/>
              <a:ahLst/>
              <a:cxnLst/>
              <a:rect r="r" b="b" t="t" l="l"/>
              <a:pathLst>
                <a:path h="1196622" w="4803957">
                  <a:moveTo>
                    <a:pt x="0" y="0"/>
                  </a:moveTo>
                  <a:lnTo>
                    <a:pt x="4803957" y="0"/>
                  </a:lnTo>
                  <a:lnTo>
                    <a:pt x="4803957" y="1196622"/>
                  </a:lnTo>
                  <a:lnTo>
                    <a:pt x="0" y="1196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481553" y="0"/>
              <a:ext cx="4803957" cy="1196622"/>
            </a:xfrm>
            <a:custGeom>
              <a:avLst/>
              <a:gdLst/>
              <a:ahLst/>
              <a:cxnLst/>
              <a:rect r="r" b="b" t="t" l="l"/>
              <a:pathLst>
                <a:path h="1196622" w="4803957">
                  <a:moveTo>
                    <a:pt x="0" y="0"/>
                  </a:moveTo>
                  <a:lnTo>
                    <a:pt x="4803957" y="0"/>
                  </a:lnTo>
                  <a:lnTo>
                    <a:pt x="4803957" y="1196622"/>
                  </a:lnTo>
                  <a:lnTo>
                    <a:pt x="0" y="1196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291437" y="207360"/>
              <a:ext cx="7807691" cy="676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Part 1: Introduction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571326" y="6873696"/>
            <a:ext cx="6214132" cy="897466"/>
            <a:chOff x="0" y="0"/>
            <a:chExt cx="8285510" cy="11966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03957" cy="1196622"/>
            </a:xfrm>
            <a:custGeom>
              <a:avLst/>
              <a:gdLst/>
              <a:ahLst/>
              <a:cxnLst/>
              <a:rect r="r" b="b" t="t" l="l"/>
              <a:pathLst>
                <a:path h="1196622" w="4803957">
                  <a:moveTo>
                    <a:pt x="0" y="0"/>
                  </a:moveTo>
                  <a:lnTo>
                    <a:pt x="4803957" y="0"/>
                  </a:lnTo>
                  <a:lnTo>
                    <a:pt x="4803957" y="1196622"/>
                  </a:lnTo>
                  <a:lnTo>
                    <a:pt x="0" y="1196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481553" y="0"/>
              <a:ext cx="4803957" cy="1196622"/>
            </a:xfrm>
            <a:custGeom>
              <a:avLst/>
              <a:gdLst/>
              <a:ahLst/>
              <a:cxnLst/>
              <a:rect r="r" b="b" t="t" l="l"/>
              <a:pathLst>
                <a:path h="1196622" w="4803957">
                  <a:moveTo>
                    <a:pt x="0" y="0"/>
                  </a:moveTo>
                  <a:lnTo>
                    <a:pt x="4803957" y="0"/>
                  </a:lnTo>
                  <a:lnTo>
                    <a:pt x="4803957" y="1196622"/>
                  </a:lnTo>
                  <a:lnTo>
                    <a:pt x="0" y="1196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291437" y="222250"/>
              <a:ext cx="7807691" cy="6447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60"/>
                </a:lnSpc>
              </a:pPr>
              <a:r>
                <a:rPr lang="en-US" sz="29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Part 3: Common errors &amp; issues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571326" y="5823829"/>
            <a:ext cx="6214132" cy="897466"/>
            <a:chOff x="0" y="0"/>
            <a:chExt cx="8285510" cy="11966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03957" cy="1196622"/>
            </a:xfrm>
            <a:custGeom>
              <a:avLst/>
              <a:gdLst/>
              <a:ahLst/>
              <a:cxnLst/>
              <a:rect r="r" b="b" t="t" l="l"/>
              <a:pathLst>
                <a:path h="1196622" w="4803957">
                  <a:moveTo>
                    <a:pt x="0" y="0"/>
                  </a:moveTo>
                  <a:lnTo>
                    <a:pt x="4803957" y="0"/>
                  </a:lnTo>
                  <a:lnTo>
                    <a:pt x="4803957" y="1196622"/>
                  </a:lnTo>
                  <a:lnTo>
                    <a:pt x="0" y="1196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481553" y="0"/>
              <a:ext cx="4803957" cy="1196622"/>
            </a:xfrm>
            <a:custGeom>
              <a:avLst/>
              <a:gdLst/>
              <a:ahLst/>
              <a:cxnLst/>
              <a:rect r="r" b="b" t="t" l="l"/>
              <a:pathLst>
                <a:path h="1196622" w="4803957">
                  <a:moveTo>
                    <a:pt x="0" y="0"/>
                  </a:moveTo>
                  <a:lnTo>
                    <a:pt x="4803957" y="0"/>
                  </a:lnTo>
                  <a:lnTo>
                    <a:pt x="4803957" y="1196622"/>
                  </a:lnTo>
                  <a:lnTo>
                    <a:pt x="0" y="1196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291437" y="191864"/>
              <a:ext cx="7807691" cy="676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Part 2: Basics &amp; highlights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571326" y="7921267"/>
            <a:ext cx="6214132" cy="897466"/>
            <a:chOff x="0" y="0"/>
            <a:chExt cx="8285510" cy="119662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803957" cy="1196622"/>
            </a:xfrm>
            <a:custGeom>
              <a:avLst/>
              <a:gdLst/>
              <a:ahLst/>
              <a:cxnLst/>
              <a:rect r="r" b="b" t="t" l="l"/>
              <a:pathLst>
                <a:path h="1196622" w="4803957">
                  <a:moveTo>
                    <a:pt x="0" y="0"/>
                  </a:moveTo>
                  <a:lnTo>
                    <a:pt x="4803957" y="0"/>
                  </a:lnTo>
                  <a:lnTo>
                    <a:pt x="4803957" y="1196622"/>
                  </a:lnTo>
                  <a:lnTo>
                    <a:pt x="0" y="1196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3481553" y="0"/>
              <a:ext cx="4803957" cy="1196622"/>
            </a:xfrm>
            <a:custGeom>
              <a:avLst/>
              <a:gdLst/>
              <a:ahLst/>
              <a:cxnLst/>
              <a:rect r="r" b="b" t="t" l="l"/>
              <a:pathLst>
                <a:path h="1196622" w="4803957">
                  <a:moveTo>
                    <a:pt x="0" y="0"/>
                  </a:moveTo>
                  <a:lnTo>
                    <a:pt x="4803957" y="0"/>
                  </a:lnTo>
                  <a:lnTo>
                    <a:pt x="4803957" y="1196622"/>
                  </a:lnTo>
                  <a:lnTo>
                    <a:pt x="0" y="1196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291437" y="215786"/>
              <a:ext cx="7807691" cy="676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Part 4: Your turn!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275362" y="4776258"/>
            <a:ext cx="8868638" cy="3680485"/>
          </a:xfrm>
          <a:custGeom>
            <a:avLst/>
            <a:gdLst/>
            <a:ahLst/>
            <a:cxnLst/>
            <a:rect r="r" b="b" t="t" l="l"/>
            <a:pathLst>
              <a:path h="3680485" w="8868638">
                <a:moveTo>
                  <a:pt x="0" y="0"/>
                </a:moveTo>
                <a:lnTo>
                  <a:pt x="8868638" y="0"/>
                </a:lnTo>
                <a:lnTo>
                  <a:pt x="8868638" y="3680485"/>
                </a:lnTo>
                <a:lnTo>
                  <a:pt x="0" y="3680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8700" y="1802501"/>
            <a:ext cx="5831806" cy="112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2"/>
              </a:lnSpc>
            </a:pPr>
            <a:r>
              <a:rPr lang="en-US" sz="8800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OVERVIEW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14508" y="2358264"/>
            <a:ext cx="11858985" cy="7327220"/>
          </a:xfrm>
          <a:custGeom>
            <a:avLst/>
            <a:gdLst/>
            <a:ahLst/>
            <a:cxnLst/>
            <a:rect r="r" b="b" t="t" l="l"/>
            <a:pathLst>
              <a:path h="7327220" w="11858985">
                <a:moveTo>
                  <a:pt x="0" y="0"/>
                </a:moveTo>
                <a:lnTo>
                  <a:pt x="11858984" y="0"/>
                </a:lnTo>
                <a:lnTo>
                  <a:pt x="11858984" y="7327221"/>
                </a:lnTo>
                <a:lnTo>
                  <a:pt x="0" y="7327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14202" y="1019191"/>
            <a:ext cx="14659597" cy="1339073"/>
          </a:xfrm>
          <a:custGeom>
            <a:avLst/>
            <a:gdLst/>
            <a:ahLst/>
            <a:cxnLst/>
            <a:rect r="r" b="b" t="t" l="l"/>
            <a:pathLst>
              <a:path h="1339073" w="14659597">
                <a:moveTo>
                  <a:pt x="0" y="0"/>
                </a:moveTo>
                <a:lnTo>
                  <a:pt x="14659596" y="0"/>
                </a:lnTo>
                <a:lnTo>
                  <a:pt x="14659596" y="1339073"/>
                </a:lnTo>
                <a:lnTo>
                  <a:pt x="0" y="1339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673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93895" y="8985248"/>
            <a:ext cx="2371875" cy="65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2.2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4973" y="266920"/>
            <a:ext cx="6650543" cy="5320435"/>
          </a:xfrm>
          <a:custGeom>
            <a:avLst/>
            <a:gdLst/>
            <a:ahLst/>
            <a:cxnLst/>
            <a:rect r="r" b="b" t="t" l="l"/>
            <a:pathLst>
              <a:path h="5320435" w="6650543">
                <a:moveTo>
                  <a:pt x="0" y="0"/>
                </a:moveTo>
                <a:lnTo>
                  <a:pt x="6650543" y="0"/>
                </a:lnTo>
                <a:lnTo>
                  <a:pt x="6650543" y="5320435"/>
                </a:lnTo>
                <a:lnTo>
                  <a:pt x="0" y="532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06591" y="894129"/>
            <a:ext cx="5866532" cy="4693225"/>
          </a:xfrm>
          <a:custGeom>
            <a:avLst/>
            <a:gdLst/>
            <a:ahLst/>
            <a:cxnLst/>
            <a:rect r="r" b="b" t="t" l="l"/>
            <a:pathLst>
              <a:path h="4693225" w="5866532">
                <a:moveTo>
                  <a:pt x="0" y="0"/>
                </a:moveTo>
                <a:lnTo>
                  <a:pt x="5866531" y="0"/>
                </a:lnTo>
                <a:lnTo>
                  <a:pt x="5866531" y="4693226"/>
                </a:lnTo>
                <a:lnTo>
                  <a:pt x="0" y="4693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12281" y="5587355"/>
            <a:ext cx="4594310" cy="4594310"/>
          </a:xfrm>
          <a:custGeom>
            <a:avLst/>
            <a:gdLst/>
            <a:ahLst/>
            <a:cxnLst/>
            <a:rect r="r" b="b" t="t" l="l"/>
            <a:pathLst>
              <a:path h="4594310" w="4594310">
                <a:moveTo>
                  <a:pt x="0" y="0"/>
                </a:moveTo>
                <a:lnTo>
                  <a:pt x="4594310" y="0"/>
                </a:lnTo>
                <a:lnTo>
                  <a:pt x="4594310" y="4594309"/>
                </a:lnTo>
                <a:lnTo>
                  <a:pt x="0" y="45943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4973" y="5990504"/>
            <a:ext cx="6650543" cy="3990326"/>
          </a:xfrm>
          <a:custGeom>
            <a:avLst/>
            <a:gdLst/>
            <a:ahLst/>
            <a:cxnLst/>
            <a:rect r="r" b="b" t="t" l="l"/>
            <a:pathLst>
              <a:path h="3990326" w="6650543">
                <a:moveTo>
                  <a:pt x="0" y="0"/>
                </a:moveTo>
                <a:lnTo>
                  <a:pt x="6650543" y="0"/>
                </a:lnTo>
                <a:lnTo>
                  <a:pt x="6650543" y="3990326"/>
                </a:lnTo>
                <a:lnTo>
                  <a:pt x="0" y="39903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57217" y="260150"/>
            <a:ext cx="2315905" cy="633979"/>
          </a:xfrm>
          <a:custGeom>
            <a:avLst/>
            <a:gdLst/>
            <a:ahLst/>
            <a:cxnLst/>
            <a:rect r="r" b="b" t="t" l="l"/>
            <a:pathLst>
              <a:path h="633979" w="2315905">
                <a:moveTo>
                  <a:pt x="0" y="0"/>
                </a:moveTo>
                <a:lnTo>
                  <a:pt x="2315905" y="0"/>
                </a:lnTo>
                <a:lnTo>
                  <a:pt x="2315905" y="633979"/>
                </a:lnTo>
                <a:lnTo>
                  <a:pt x="0" y="6339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592366" y="6295196"/>
            <a:ext cx="5046221" cy="1690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8" tooltip="https://www.datanovia.com/en/blog/ggplot-examples-best-reference/"/>
              </a:rPr>
              <a:t>https://www.datanovia.com/en/blog/ggplot-examples-best-reference/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02733" y="2904982"/>
            <a:ext cx="651274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BD4932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correlation matrix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77930" y="4706938"/>
            <a:ext cx="651274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BD4932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violin plots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37991" y="5415905"/>
            <a:ext cx="651274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BD4932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density plots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4365" y="894129"/>
            <a:ext cx="9992230" cy="9580051"/>
          </a:xfrm>
          <a:custGeom>
            <a:avLst/>
            <a:gdLst/>
            <a:ahLst/>
            <a:cxnLst/>
            <a:rect r="r" b="b" t="t" l="l"/>
            <a:pathLst>
              <a:path h="9580051" w="9992230">
                <a:moveTo>
                  <a:pt x="0" y="0"/>
                </a:moveTo>
                <a:lnTo>
                  <a:pt x="9992230" y="0"/>
                </a:lnTo>
                <a:lnTo>
                  <a:pt x="9992230" y="9580051"/>
                </a:lnTo>
                <a:lnTo>
                  <a:pt x="0" y="9580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8362" y="3989240"/>
            <a:ext cx="7566749" cy="6053399"/>
          </a:xfrm>
          <a:custGeom>
            <a:avLst/>
            <a:gdLst/>
            <a:ahLst/>
            <a:cxnLst/>
            <a:rect r="r" b="b" t="t" l="l"/>
            <a:pathLst>
              <a:path h="6053399" w="7566749">
                <a:moveTo>
                  <a:pt x="0" y="0"/>
                </a:moveTo>
                <a:lnTo>
                  <a:pt x="7566749" y="0"/>
                </a:lnTo>
                <a:lnTo>
                  <a:pt x="7566749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57217" y="260150"/>
            <a:ext cx="2315905" cy="633979"/>
          </a:xfrm>
          <a:custGeom>
            <a:avLst/>
            <a:gdLst/>
            <a:ahLst/>
            <a:cxnLst/>
            <a:rect r="r" b="b" t="t" l="l"/>
            <a:pathLst>
              <a:path h="633979" w="2315905">
                <a:moveTo>
                  <a:pt x="0" y="0"/>
                </a:moveTo>
                <a:lnTo>
                  <a:pt x="2315905" y="0"/>
                </a:lnTo>
                <a:lnTo>
                  <a:pt x="2315905" y="633979"/>
                </a:lnTo>
                <a:lnTo>
                  <a:pt x="0" y="6339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427779"/>
            <a:ext cx="4795231" cy="522404"/>
            <a:chOff x="0" y="0"/>
            <a:chExt cx="1262941" cy="1375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62941" cy="137588"/>
            </a:xfrm>
            <a:custGeom>
              <a:avLst/>
              <a:gdLst/>
              <a:ahLst/>
              <a:cxnLst/>
              <a:rect r="r" b="b" t="t" l="l"/>
              <a:pathLst>
                <a:path h="137588" w="1262941">
                  <a:moveTo>
                    <a:pt x="0" y="0"/>
                  </a:moveTo>
                  <a:lnTo>
                    <a:pt x="1262941" y="0"/>
                  </a:lnTo>
                  <a:lnTo>
                    <a:pt x="1262941" y="137588"/>
                  </a:lnTo>
                  <a:lnTo>
                    <a:pt x="0" y="1375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BD493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62941" cy="1756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707404" y="1256329"/>
            <a:ext cx="6512744" cy="193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ggplot(blockbusters, aes(x = year, y = box_office, fill = genre)) + </a:t>
            </a:r>
            <a:r>
              <a:rPr lang="en-US" b="true" sz="3500">
                <a:solidFill>
                  <a:srgbClr val="BD4932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geom_stream()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88362" y="3250131"/>
            <a:ext cx="7582671" cy="599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6" tooltip="https://r-charts.com/evolution/ggstream/"/>
              </a:rPr>
              <a:t>https://r-charts.com/evolution/ggstream/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46846" y="160260"/>
            <a:ext cx="10126740" cy="10126740"/>
          </a:xfrm>
          <a:custGeom>
            <a:avLst/>
            <a:gdLst/>
            <a:ahLst/>
            <a:cxnLst/>
            <a:rect r="r" b="b" t="t" l="l"/>
            <a:pathLst>
              <a:path h="10126740" w="10126740">
                <a:moveTo>
                  <a:pt x="0" y="0"/>
                </a:moveTo>
                <a:lnTo>
                  <a:pt x="10126741" y="0"/>
                </a:lnTo>
                <a:lnTo>
                  <a:pt x="10126741" y="10126740"/>
                </a:lnTo>
                <a:lnTo>
                  <a:pt x="0" y="10126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7384" y="2836584"/>
            <a:ext cx="9068381" cy="1332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3" tooltip="https://4va.github.io/biodatasci/r-ggtree.html"/>
              </a:rPr>
              <a:t>https://4va.github.io/biodatasci/r-ggtree.html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657217" y="260150"/>
            <a:ext cx="2315905" cy="633979"/>
          </a:xfrm>
          <a:custGeom>
            <a:avLst/>
            <a:gdLst/>
            <a:ahLst/>
            <a:cxnLst/>
            <a:rect r="r" b="b" t="t" l="l"/>
            <a:pathLst>
              <a:path h="633979" w="2315905">
                <a:moveTo>
                  <a:pt x="0" y="0"/>
                </a:moveTo>
                <a:lnTo>
                  <a:pt x="2315905" y="0"/>
                </a:lnTo>
                <a:lnTo>
                  <a:pt x="2315905" y="633979"/>
                </a:lnTo>
                <a:lnTo>
                  <a:pt x="0" y="6339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55800" y="6839207"/>
            <a:ext cx="651274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BD4932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dendrogram + values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694" y="396346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0789" y="52766"/>
            <a:ext cx="2797022" cy="1608288"/>
          </a:xfrm>
          <a:custGeom>
            <a:avLst/>
            <a:gdLst/>
            <a:ahLst/>
            <a:cxnLst/>
            <a:rect r="r" b="b" t="t" l="l"/>
            <a:pathLst>
              <a:path h="1608288" w="2797022">
                <a:moveTo>
                  <a:pt x="0" y="0"/>
                </a:moveTo>
                <a:lnTo>
                  <a:pt x="2797022" y="0"/>
                </a:lnTo>
                <a:lnTo>
                  <a:pt x="2797022" y="1608288"/>
                </a:lnTo>
                <a:lnTo>
                  <a:pt x="0" y="1608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89417" y="1877266"/>
            <a:ext cx="16084575" cy="7268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87443" indent="-593721" lvl="1">
              <a:lnSpc>
                <a:spcPts val="12759"/>
              </a:lnSpc>
              <a:buFont typeface="Arial"/>
              <a:buChar char="•"/>
            </a:pPr>
            <a:r>
              <a:rPr lang="en-US" sz="54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The facet defines how data is split among panels. </a:t>
            </a:r>
          </a:p>
          <a:p>
            <a:pPr algn="l" marL="1036317" indent="-518158" lvl="1">
              <a:lnSpc>
                <a:spcPts val="11135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facet_grid(. ~ A) </a:t>
            </a:r>
          </a:p>
          <a:p>
            <a:pPr algn="l" marL="1036317" indent="-518158" lvl="1">
              <a:lnSpc>
                <a:spcPts val="11135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f</a:t>
            </a:r>
            <a:r>
              <a:rPr lang="en-US" sz="47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acet_grid(B ~ .)</a:t>
            </a:r>
          </a:p>
          <a:p>
            <a:pPr algn="l" marL="1036317" indent="-518158" lvl="1">
              <a:lnSpc>
                <a:spcPts val="11135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facet_grid(A ~ B)</a:t>
            </a:r>
          </a:p>
          <a:p>
            <a:pPr algn="l" marL="1036317" indent="-518158" lvl="1">
              <a:lnSpc>
                <a:spcPts val="11135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facet_wrap(~ A)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523869" y="4053556"/>
            <a:ext cx="2507836" cy="1089944"/>
          </a:xfrm>
          <a:custGeom>
            <a:avLst/>
            <a:gdLst/>
            <a:ahLst/>
            <a:cxnLst/>
            <a:rect r="r" b="b" t="t" l="l"/>
            <a:pathLst>
              <a:path h="1089944" w="2507836">
                <a:moveTo>
                  <a:pt x="0" y="0"/>
                </a:moveTo>
                <a:lnTo>
                  <a:pt x="2507836" y="0"/>
                </a:lnTo>
                <a:lnTo>
                  <a:pt x="2507836" y="1089944"/>
                </a:lnTo>
                <a:lnTo>
                  <a:pt x="0" y="1089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23869" y="5491806"/>
            <a:ext cx="2507836" cy="1053877"/>
          </a:xfrm>
          <a:custGeom>
            <a:avLst/>
            <a:gdLst/>
            <a:ahLst/>
            <a:cxnLst/>
            <a:rect r="r" b="b" t="t" l="l"/>
            <a:pathLst>
              <a:path h="1053877" w="2507836">
                <a:moveTo>
                  <a:pt x="0" y="0"/>
                </a:moveTo>
                <a:lnTo>
                  <a:pt x="2507836" y="0"/>
                </a:lnTo>
                <a:lnTo>
                  <a:pt x="2507836" y="1053876"/>
                </a:lnTo>
                <a:lnTo>
                  <a:pt x="0" y="10538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23869" y="6898107"/>
            <a:ext cx="2507836" cy="1074787"/>
          </a:xfrm>
          <a:custGeom>
            <a:avLst/>
            <a:gdLst/>
            <a:ahLst/>
            <a:cxnLst/>
            <a:rect r="r" b="b" t="t" l="l"/>
            <a:pathLst>
              <a:path h="1074787" w="2507836">
                <a:moveTo>
                  <a:pt x="0" y="0"/>
                </a:moveTo>
                <a:lnTo>
                  <a:pt x="2507836" y="0"/>
                </a:lnTo>
                <a:lnTo>
                  <a:pt x="2507836" y="1074787"/>
                </a:lnTo>
                <a:lnTo>
                  <a:pt x="0" y="10747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23869" y="8325319"/>
            <a:ext cx="2507836" cy="1069379"/>
          </a:xfrm>
          <a:custGeom>
            <a:avLst/>
            <a:gdLst/>
            <a:ahLst/>
            <a:cxnLst/>
            <a:rect r="r" b="b" t="t" l="l"/>
            <a:pathLst>
              <a:path h="1069379" w="2507836">
                <a:moveTo>
                  <a:pt x="0" y="0"/>
                </a:moveTo>
                <a:lnTo>
                  <a:pt x="2507836" y="0"/>
                </a:lnTo>
                <a:lnTo>
                  <a:pt x="2507836" y="1069379"/>
                </a:lnTo>
                <a:lnTo>
                  <a:pt x="0" y="10693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79075" y="641345"/>
            <a:ext cx="3968533" cy="68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855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FACETING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C5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694" y="396346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0789" y="52766"/>
            <a:ext cx="2797022" cy="1608288"/>
          </a:xfrm>
          <a:custGeom>
            <a:avLst/>
            <a:gdLst/>
            <a:ahLst/>
            <a:cxnLst/>
            <a:rect r="r" b="b" t="t" l="l"/>
            <a:pathLst>
              <a:path h="1608288" w="2797022">
                <a:moveTo>
                  <a:pt x="0" y="0"/>
                </a:moveTo>
                <a:lnTo>
                  <a:pt x="2797022" y="0"/>
                </a:lnTo>
                <a:lnTo>
                  <a:pt x="2797022" y="1608288"/>
                </a:lnTo>
                <a:lnTo>
                  <a:pt x="0" y="1608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63341" y="1330330"/>
            <a:ext cx="7488936" cy="8229600"/>
          </a:xfrm>
          <a:custGeom>
            <a:avLst/>
            <a:gdLst/>
            <a:ahLst/>
            <a:cxnLst/>
            <a:rect r="r" b="b" t="t" l="l"/>
            <a:pathLst>
              <a:path h="8229600" w="7488936">
                <a:moveTo>
                  <a:pt x="0" y="0"/>
                </a:moveTo>
                <a:lnTo>
                  <a:pt x="7488936" y="0"/>
                </a:lnTo>
                <a:lnTo>
                  <a:pt x="74889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82684" y="3871878"/>
            <a:ext cx="5306567" cy="4713386"/>
          </a:xfrm>
          <a:custGeom>
            <a:avLst/>
            <a:gdLst/>
            <a:ahLst/>
            <a:cxnLst/>
            <a:rect r="r" b="b" t="t" l="l"/>
            <a:pathLst>
              <a:path h="4713386" w="5306567">
                <a:moveTo>
                  <a:pt x="0" y="0"/>
                </a:moveTo>
                <a:lnTo>
                  <a:pt x="5306567" y="0"/>
                </a:lnTo>
                <a:lnTo>
                  <a:pt x="5306567" y="4713386"/>
                </a:lnTo>
                <a:lnTo>
                  <a:pt x="0" y="47133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82684" y="1047750"/>
            <a:ext cx="4198335" cy="2865364"/>
          </a:xfrm>
          <a:custGeom>
            <a:avLst/>
            <a:gdLst/>
            <a:ahLst/>
            <a:cxnLst/>
            <a:rect r="r" b="b" t="t" l="l"/>
            <a:pathLst>
              <a:path h="2865364" w="4198335">
                <a:moveTo>
                  <a:pt x="0" y="0"/>
                </a:moveTo>
                <a:lnTo>
                  <a:pt x="4198336" y="0"/>
                </a:lnTo>
                <a:lnTo>
                  <a:pt x="4198336" y="2865364"/>
                </a:lnTo>
                <a:lnTo>
                  <a:pt x="0" y="28653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79075" y="641345"/>
            <a:ext cx="3968533" cy="68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855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93895" y="8985250"/>
            <a:ext cx="2371875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2.3 - 2.4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98416" y="2541634"/>
            <a:ext cx="11491167" cy="7099960"/>
          </a:xfrm>
          <a:custGeom>
            <a:avLst/>
            <a:gdLst/>
            <a:ahLst/>
            <a:cxnLst/>
            <a:rect r="r" b="b" t="t" l="l"/>
            <a:pathLst>
              <a:path h="7099960" w="11491167">
                <a:moveTo>
                  <a:pt x="0" y="0"/>
                </a:moveTo>
                <a:lnTo>
                  <a:pt x="11491168" y="0"/>
                </a:lnTo>
                <a:lnTo>
                  <a:pt x="11491168" y="7099960"/>
                </a:lnTo>
                <a:lnTo>
                  <a:pt x="0" y="7099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15395" y="715114"/>
            <a:ext cx="9457210" cy="1574192"/>
          </a:xfrm>
          <a:custGeom>
            <a:avLst/>
            <a:gdLst/>
            <a:ahLst/>
            <a:cxnLst/>
            <a:rect r="r" b="b" t="t" l="l"/>
            <a:pathLst>
              <a:path h="1574192" w="9457210">
                <a:moveTo>
                  <a:pt x="0" y="0"/>
                </a:moveTo>
                <a:lnTo>
                  <a:pt x="9457210" y="0"/>
                </a:lnTo>
                <a:lnTo>
                  <a:pt x="9457210" y="1574192"/>
                </a:lnTo>
                <a:lnTo>
                  <a:pt x="0" y="1574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009" b="-716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93895" y="8985248"/>
            <a:ext cx="2371875" cy="65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2.3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55588" y="2338598"/>
            <a:ext cx="12203830" cy="7540287"/>
          </a:xfrm>
          <a:custGeom>
            <a:avLst/>
            <a:gdLst/>
            <a:ahLst/>
            <a:cxnLst/>
            <a:rect r="r" b="b" t="t" l="l"/>
            <a:pathLst>
              <a:path h="7540287" w="12203830">
                <a:moveTo>
                  <a:pt x="0" y="0"/>
                </a:moveTo>
                <a:lnTo>
                  <a:pt x="12203830" y="0"/>
                </a:lnTo>
                <a:lnTo>
                  <a:pt x="12203830" y="7540288"/>
                </a:lnTo>
                <a:lnTo>
                  <a:pt x="0" y="7540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37591" y="639156"/>
            <a:ext cx="9239823" cy="1516986"/>
          </a:xfrm>
          <a:custGeom>
            <a:avLst/>
            <a:gdLst/>
            <a:ahLst/>
            <a:cxnLst/>
            <a:rect r="r" b="b" t="t" l="l"/>
            <a:pathLst>
              <a:path h="1516986" w="9239823">
                <a:moveTo>
                  <a:pt x="0" y="0"/>
                </a:moveTo>
                <a:lnTo>
                  <a:pt x="9239823" y="0"/>
                </a:lnTo>
                <a:lnTo>
                  <a:pt x="9239823" y="1516986"/>
                </a:lnTo>
                <a:lnTo>
                  <a:pt x="0" y="1516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93895" y="8985248"/>
            <a:ext cx="2371875" cy="65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2.4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694" y="396346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79075" y="641345"/>
            <a:ext cx="3968533" cy="68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855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STATISTICS I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860789" y="52766"/>
            <a:ext cx="2797022" cy="1608288"/>
          </a:xfrm>
          <a:custGeom>
            <a:avLst/>
            <a:gdLst/>
            <a:ahLst/>
            <a:cxnLst/>
            <a:rect r="r" b="b" t="t" l="l"/>
            <a:pathLst>
              <a:path h="1608288" w="2797022">
                <a:moveTo>
                  <a:pt x="0" y="0"/>
                </a:moveTo>
                <a:lnTo>
                  <a:pt x="2797022" y="0"/>
                </a:lnTo>
                <a:lnTo>
                  <a:pt x="2797022" y="1608288"/>
                </a:lnTo>
                <a:lnTo>
                  <a:pt x="0" y="1608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458980"/>
            <a:ext cx="16084575" cy="613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5191" indent="-442595" lvl="1">
              <a:lnSpc>
                <a:spcPts val="8036"/>
              </a:lnSpc>
              <a:buFont typeface="Arial"/>
              <a:buChar char="•"/>
            </a:pPr>
            <a:r>
              <a:rPr lang="en-US" sz="41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Every geometry has its own build-in statistic.</a:t>
            </a:r>
          </a:p>
          <a:p>
            <a:pPr algn="l" marL="885191" indent="-442595" lvl="1">
              <a:lnSpc>
                <a:spcPts val="8036"/>
              </a:lnSpc>
              <a:buFont typeface="Arial"/>
              <a:buChar char="•"/>
            </a:pPr>
            <a:r>
              <a:rPr lang="en-US" sz="41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geom_bar() </a:t>
            </a:r>
          </a:p>
          <a:p>
            <a:pPr algn="l" marL="885191" indent="-442595" lvl="1">
              <a:lnSpc>
                <a:spcPts val="8036"/>
              </a:lnSpc>
              <a:buFont typeface="Arial"/>
              <a:buChar char="•"/>
            </a:pPr>
            <a:r>
              <a:rPr lang="en-US" sz="41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default = “count”, also “summary”</a:t>
            </a:r>
          </a:p>
          <a:p>
            <a:pPr algn="l" marL="885191" indent="-442595" lvl="1">
              <a:lnSpc>
                <a:spcPts val="8036"/>
              </a:lnSpc>
              <a:buFont typeface="Arial"/>
              <a:buChar char="•"/>
            </a:pPr>
            <a:r>
              <a:rPr lang="en-US" sz="41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after_stat() allows you to map an aesthetic (like fill, color, y, etc.) to a variable that is calculated by the statistical transformation.</a:t>
            </a:r>
          </a:p>
          <a:p>
            <a:pPr algn="l" marL="1770381" indent="-590127" lvl="2">
              <a:lnSpc>
                <a:spcPts val="8036"/>
              </a:lnSpc>
              <a:buFont typeface="Arial"/>
              <a:buChar char="⚬"/>
            </a:pPr>
            <a:r>
              <a:rPr lang="en-US" sz="41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use/visualize computed values in your plot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C5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694" y="396346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0789" y="52766"/>
            <a:ext cx="2797022" cy="1608288"/>
          </a:xfrm>
          <a:custGeom>
            <a:avLst/>
            <a:gdLst/>
            <a:ahLst/>
            <a:cxnLst/>
            <a:rect r="r" b="b" t="t" l="l"/>
            <a:pathLst>
              <a:path h="1608288" w="2797022">
                <a:moveTo>
                  <a:pt x="0" y="0"/>
                </a:moveTo>
                <a:lnTo>
                  <a:pt x="2797022" y="0"/>
                </a:lnTo>
                <a:lnTo>
                  <a:pt x="2797022" y="1608288"/>
                </a:lnTo>
                <a:lnTo>
                  <a:pt x="0" y="1608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63341" y="1330330"/>
            <a:ext cx="7488936" cy="8229600"/>
          </a:xfrm>
          <a:custGeom>
            <a:avLst/>
            <a:gdLst/>
            <a:ahLst/>
            <a:cxnLst/>
            <a:rect r="r" b="b" t="t" l="l"/>
            <a:pathLst>
              <a:path h="8229600" w="7488936">
                <a:moveTo>
                  <a:pt x="0" y="0"/>
                </a:moveTo>
                <a:lnTo>
                  <a:pt x="7488936" y="0"/>
                </a:lnTo>
                <a:lnTo>
                  <a:pt x="74889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82684" y="3871878"/>
            <a:ext cx="5306567" cy="4713386"/>
          </a:xfrm>
          <a:custGeom>
            <a:avLst/>
            <a:gdLst/>
            <a:ahLst/>
            <a:cxnLst/>
            <a:rect r="r" b="b" t="t" l="l"/>
            <a:pathLst>
              <a:path h="4713386" w="5306567">
                <a:moveTo>
                  <a:pt x="0" y="0"/>
                </a:moveTo>
                <a:lnTo>
                  <a:pt x="5306567" y="0"/>
                </a:lnTo>
                <a:lnTo>
                  <a:pt x="5306567" y="4713386"/>
                </a:lnTo>
                <a:lnTo>
                  <a:pt x="0" y="47133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82684" y="1047750"/>
            <a:ext cx="4198335" cy="2865364"/>
          </a:xfrm>
          <a:custGeom>
            <a:avLst/>
            <a:gdLst/>
            <a:ahLst/>
            <a:cxnLst/>
            <a:rect r="r" b="b" t="t" l="l"/>
            <a:pathLst>
              <a:path h="2865364" w="4198335">
                <a:moveTo>
                  <a:pt x="0" y="0"/>
                </a:moveTo>
                <a:lnTo>
                  <a:pt x="4198336" y="0"/>
                </a:lnTo>
                <a:lnTo>
                  <a:pt x="4198336" y="2865364"/>
                </a:lnTo>
                <a:lnTo>
                  <a:pt x="0" y="28653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79075" y="641345"/>
            <a:ext cx="3968533" cy="68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855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93895" y="8985250"/>
            <a:ext cx="2371875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3.1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47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6547" y="2759486"/>
            <a:ext cx="16460679" cy="631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confidence intervals, plot predicted values based on model?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  <a:p>
            <a:pPr algn="l" marL="863599" indent="-431800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What types of plots/graphs exist in this endless world of statistics?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  <a:p>
            <a:pPr algn="l" marL="863599" indent="-431800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combining information on multiple parameters (usually one on the x-axis, one providing a different color, one or two factors to divide the plot in panels)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  <a:p>
            <a:pPr algn="l" marL="863599" indent="-431800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combining multiple plots in the same figure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933294" y="7049419"/>
            <a:ext cx="1888861" cy="2705191"/>
          </a:xfrm>
          <a:custGeom>
            <a:avLst/>
            <a:gdLst/>
            <a:ahLst/>
            <a:cxnLst/>
            <a:rect r="r" b="b" t="t" l="l"/>
            <a:pathLst>
              <a:path h="2705191" w="1888861">
                <a:moveTo>
                  <a:pt x="0" y="0"/>
                </a:moveTo>
                <a:lnTo>
                  <a:pt x="1888861" y="0"/>
                </a:lnTo>
                <a:lnTo>
                  <a:pt x="1888861" y="2705190"/>
                </a:lnTo>
                <a:lnTo>
                  <a:pt x="0" y="270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56676" y="922680"/>
            <a:ext cx="14269065" cy="112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2"/>
              </a:lnSpc>
            </a:pPr>
            <a:r>
              <a:rPr lang="en-US" sz="880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ASKED QUESTIONS (GOOGLE FORM)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45675" y="2857467"/>
            <a:ext cx="11396649" cy="7041561"/>
          </a:xfrm>
          <a:custGeom>
            <a:avLst/>
            <a:gdLst/>
            <a:ahLst/>
            <a:cxnLst/>
            <a:rect r="r" b="b" t="t" l="l"/>
            <a:pathLst>
              <a:path h="7041561" w="11396649">
                <a:moveTo>
                  <a:pt x="0" y="0"/>
                </a:moveTo>
                <a:lnTo>
                  <a:pt x="11396650" y="0"/>
                </a:lnTo>
                <a:lnTo>
                  <a:pt x="11396650" y="7041561"/>
                </a:lnTo>
                <a:lnTo>
                  <a:pt x="0" y="70415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45675" y="655606"/>
            <a:ext cx="12392989" cy="1534987"/>
          </a:xfrm>
          <a:custGeom>
            <a:avLst/>
            <a:gdLst/>
            <a:ahLst/>
            <a:cxnLst/>
            <a:rect r="r" b="b" t="t" l="l"/>
            <a:pathLst>
              <a:path h="1534987" w="12392989">
                <a:moveTo>
                  <a:pt x="0" y="0"/>
                </a:moveTo>
                <a:lnTo>
                  <a:pt x="12392989" y="0"/>
                </a:lnTo>
                <a:lnTo>
                  <a:pt x="12392989" y="1534987"/>
                </a:lnTo>
                <a:lnTo>
                  <a:pt x="0" y="1534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93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93895" y="8985248"/>
            <a:ext cx="2371875" cy="65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3.1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694" y="396346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0789" y="52766"/>
            <a:ext cx="2797022" cy="1608288"/>
          </a:xfrm>
          <a:custGeom>
            <a:avLst/>
            <a:gdLst/>
            <a:ahLst/>
            <a:cxnLst/>
            <a:rect r="r" b="b" t="t" l="l"/>
            <a:pathLst>
              <a:path h="1608288" w="2797022">
                <a:moveTo>
                  <a:pt x="0" y="0"/>
                </a:moveTo>
                <a:lnTo>
                  <a:pt x="2797022" y="0"/>
                </a:lnTo>
                <a:lnTo>
                  <a:pt x="2797022" y="1608288"/>
                </a:lnTo>
                <a:lnTo>
                  <a:pt x="0" y="1608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79075" y="641345"/>
            <a:ext cx="3968533" cy="68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855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STATISTICS II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64942" y="3222497"/>
            <a:ext cx="4758116" cy="50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126">
                <a:solidFill>
                  <a:srgbClr val="0A0A0A"/>
                </a:solidFill>
                <a:latin typeface="Cooper Hewitt"/>
                <a:ea typeface="Cooper Hewitt"/>
                <a:cs typeface="Cooper Hewitt"/>
                <a:sym typeface="Cooper Hewitt"/>
              </a:rPr>
              <a:t>geom_smooth() or stat_smooth()</a:t>
            </a:r>
          </a:p>
          <a:p>
            <a:pPr algn="l">
              <a:lnSpc>
                <a:spcPts val="4900"/>
              </a:lnSpc>
            </a:pPr>
          </a:p>
          <a:p>
            <a:pPr algn="l" marL="755652" indent="-377826" lvl="1">
              <a:lnSpc>
                <a:spcPts val="4900"/>
              </a:lnSpc>
              <a:buFont typeface="Arial"/>
              <a:buChar char="•"/>
            </a:pPr>
            <a:r>
              <a:rPr lang="en-US" sz="3500" spc="126">
                <a:solidFill>
                  <a:srgbClr val="0A0A0A"/>
                </a:solidFill>
                <a:latin typeface="Cooper Hewitt"/>
                <a:ea typeface="Cooper Hewitt"/>
                <a:cs typeface="Cooper Hewitt"/>
                <a:sym typeface="Cooper Hewitt"/>
              </a:rPr>
              <a:t>default = “loess”</a:t>
            </a:r>
          </a:p>
          <a:p>
            <a:pPr algn="l" marL="755652" indent="-377826" lvl="1">
              <a:lnSpc>
                <a:spcPts val="4900"/>
              </a:lnSpc>
              <a:buFont typeface="Arial"/>
              <a:buChar char="•"/>
            </a:pPr>
            <a:r>
              <a:rPr lang="en-US" sz="3500" spc="126">
                <a:solidFill>
                  <a:srgbClr val="0A0A0A"/>
                </a:solidFill>
                <a:latin typeface="Cooper Hewitt"/>
                <a:ea typeface="Cooper Hewitt"/>
                <a:cs typeface="Cooper Hewitt"/>
                <a:sym typeface="Cooper Hewitt"/>
              </a:rPr>
              <a:t>linear</a:t>
            </a:r>
          </a:p>
          <a:p>
            <a:pPr algn="l" marL="755652" indent="-377826" lvl="1">
              <a:lnSpc>
                <a:spcPts val="4900"/>
              </a:lnSpc>
              <a:buFont typeface="Arial"/>
              <a:buChar char="•"/>
            </a:pPr>
            <a:r>
              <a:rPr lang="en-US" sz="3500" spc="126">
                <a:solidFill>
                  <a:srgbClr val="0A0A0A"/>
                </a:solidFill>
                <a:latin typeface="Cooper Hewitt"/>
                <a:ea typeface="Cooper Hewitt"/>
                <a:cs typeface="Cooper Hewitt"/>
                <a:sym typeface="Cooper Hewitt"/>
              </a:rPr>
              <a:t>polynomial</a:t>
            </a:r>
          </a:p>
          <a:p>
            <a:pPr algn="l" marL="755652" indent="-377826" lvl="1">
              <a:lnSpc>
                <a:spcPts val="4900"/>
              </a:lnSpc>
              <a:buFont typeface="Arial"/>
              <a:buChar char="•"/>
            </a:pPr>
            <a:r>
              <a:rPr lang="en-US" sz="3500" spc="126">
                <a:solidFill>
                  <a:srgbClr val="0A0A0A"/>
                </a:solidFill>
                <a:latin typeface="Cooper Hewitt"/>
                <a:ea typeface="Cooper Hewitt"/>
                <a:cs typeface="Cooper Hewitt"/>
                <a:sym typeface="Cooper Hewitt"/>
              </a:rPr>
              <a:t>binomial</a:t>
            </a:r>
          </a:p>
          <a:p>
            <a:pPr algn="l" marL="755652" indent="-377826" lvl="1">
              <a:lnSpc>
                <a:spcPts val="4900"/>
              </a:lnSpc>
              <a:buFont typeface="Arial"/>
              <a:buChar char="•"/>
            </a:pPr>
            <a:r>
              <a:rPr lang="en-US" sz="3500" spc="126">
                <a:solidFill>
                  <a:srgbClr val="0A0A0A"/>
                </a:solidFill>
                <a:latin typeface="Cooper Hewitt"/>
                <a:ea typeface="Cooper Hewitt"/>
                <a:cs typeface="Cooper Hewitt"/>
                <a:sym typeface="Cooper Hewitt"/>
              </a:rPr>
              <a:t>poisson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C5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694" y="396346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0789" y="52766"/>
            <a:ext cx="2797022" cy="1608288"/>
          </a:xfrm>
          <a:custGeom>
            <a:avLst/>
            <a:gdLst/>
            <a:ahLst/>
            <a:cxnLst/>
            <a:rect r="r" b="b" t="t" l="l"/>
            <a:pathLst>
              <a:path h="1608288" w="2797022">
                <a:moveTo>
                  <a:pt x="0" y="0"/>
                </a:moveTo>
                <a:lnTo>
                  <a:pt x="2797022" y="0"/>
                </a:lnTo>
                <a:lnTo>
                  <a:pt x="2797022" y="1608288"/>
                </a:lnTo>
                <a:lnTo>
                  <a:pt x="0" y="1608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63341" y="1330330"/>
            <a:ext cx="7488936" cy="8229600"/>
          </a:xfrm>
          <a:custGeom>
            <a:avLst/>
            <a:gdLst/>
            <a:ahLst/>
            <a:cxnLst/>
            <a:rect r="r" b="b" t="t" l="l"/>
            <a:pathLst>
              <a:path h="8229600" w="7488936">
                <a:moveTo>
                  <a:pt x="0" y="0"/>
                </a:moveTo>
                <a:lnTo>
                  <a:pt x="7488936" y="0"/>
                </a:lnTo>
                <a:lnTo>
                  <a:pt x="74889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82684" y="3871878"/>
            <a:ext cx="5306567" cy="4713386"/>
          </a:xfrm>
          <a:custGeom>
            <a:avLst/>
            <a:gdLst/>
            <a:ahLst/>
            <a:cxnLst/>
            <a:rect r="r" b="b" t="t" l="l"/>
            <a:pathLst>
              <a:path h="4713386" w="5306567">
                <a:moveTo>
                  <a:pt x="0" y="0"/>
                </a:moveTo>
                <a:lnTo>
                  <a:pt x="5306567" y="0"/>
                </a:lnTo>
                <a:lnTo>
                  <a:pt x="5306567" y="4713386"/>
                </a:lnTo>
                <a:lnTo>
                  <a:pt x="0" y="47133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82684" y="1047750"/>
            <a:ext cx="4198335" cy="2865364"/>
          </a:xfrm>
          <a:custGeom>
            <a:avLst/>
            <a:gdLst/>
            <a:ahLst/>
            <a:cxnLst/>
            <a:rect r="r" b="b" t="t" l="l"/>
            <a:pathLst>
              <a:path h="2865364" w="4198335">
                <a:moveTo>
                  <a:pt x="0" y="0"/>
                </a:moveTo>
                <a:lnTo>
                  <a:pt x="4198336" y="0"/>
                </a:lnTo>
                <a:lnTo>
                  <a:pt x="4198336" y="2865364"/>
                </a:lnTo>
                <a:lnTo>
                  <a:pt x="0" y="28653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79075" y="641345"/>
            <a:ext cx="3968533" cy="68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855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93895" y="8985250"/>
            <a:ext cx="2371875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3.2 - 3.3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694" y="396346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0789" y="52766"/>
            <a:ext cx="2797022" cy="1608288"/>
          </a:xfrm>
          <a:custGeom>
            <a:avLst/>
            <a:gdLst/>
            <a:ahLst/>
            <a:cxnLst/>
            <a:rect r="r" b="b" t="t" l="l"/>
            <a:pathLst>
              <a:path h="1608288" w="2797022">
                <a:moveTo>
                  <a:pt x="0" y="0"/>
                </a:moveTo>
                <a:lnTo>
                  <a:pt x="2797022" y="0"/>
                </a:lnTo>
                <a:lnTo>
                  <a:pt x="2797022" y="1608288"/>
                </a:lnTo>
                <a:lnTo>
                  <a:pt x="0" y="1608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34018" y="2889894"/>
            <a:ext cx="11219964" cy="6932394"/>
          </a:xfrm>
          <a:custGeom>
            <a:avLst/>
            <a:gdLst/>
            <a:ahLst/>
            <a:cxnLst/>
            <a:rect r="r" b="b" t="t" l="l"/>
            <a:pathLst>
              <a:path h="6932394" w="11219964">
                <a:moveTo>
                  <a:pt x="0" y="0"/>
                </a:moveTo>
                <a:lnTo>
                  <a:pt x="11219964" y="0"/>
                </a:lnTo>
                <a:lnTo>
                  <a:pt x="11219964" y="6932394"/>
                </a:lnTo>
                <a:lnTo>
                  <a:pt x="0" y="6932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43021" y="1330330"/>
            <a:ext cx="8976736" cy="1448404"/>
          </a:xfrm>
          <a:custGeom>
            <a:avLst/>
            <a:gdLst/>
            <a:ahLst/>
            <a:cxnLst/>
            <a:rect r="r" b="b" t="t" l="l"/>
            <a:pathLst>
              <a:path h="1448404" w="8976736">
                <a:moveTo>
                  <a:pt x="0" y="0"/>
                </a:moveTo>
                <a:lnTo>
                  <a:pt x="8976736" y="0"/>
                </a:lnTo>
                <a:lnTo>
                  <a:pt x="8976736" y="1448404"/>
                </a:lnTo>
                <a:lnTo>
                  <a:pt x="0" y="14484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79075" y="641345"/>
            <a:ext cx="3968533" cy="68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855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STATISTICS II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393895" y="8985248"/>
            <a:ext cx="2371875" cy="65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3.2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694" y="396346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0789" y="52766"/>
            <a:ext cx="2797022" cy="1608288"/>
          </a:xfrm>
          <a:custGeom>
            <a:avLst/>
            <a:gdLst/>
            <a:ahLst/>
            <a:cxnLst/>
            <a:rect r="r" b="b" t="t" l="l"/>
            <a:pathLst>
              <a:path h="1608288" w="2797022">
                <a:moveTo>
                  <a:pt x="0" y="0"/>
                </a:moveTo>
                <a:lnTo>
                  <a:pt x="2797022" y="0"/>
                </a:lnTo>
                <a:lnTo>
                  <a:pt x="2797022" y="1608288"/>
                </a:lnTo>
                <a:lnTo>
                  <a:pt x="0" y="1608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62545" y="2946259"/>
            <a:ext cx="11162910" cy="6897142"/>
          </a:xfrm>
          <a:custGeom>
            <a:avLst/>
            <a:gdLst/>
            <a:ahLst/>
            <a:cxnLst/>
            <a:rect r="r" b="b" t="t" l="l"/>
            <a:pathLst>
              <a:path h="6897142" w="11162910">
                <a:moveTo>
                  <a:pt x="0" y="0"/>
                </a:moveTo>
                <a:lnTo>
                  <a:pt x="11162910" y="0"/>
                </a:lnTo>
                <a:lnTo>
                  <a:pt x="11162910" y="6897142"/>
                </a:lnTo>
                <a:lnTo>
                  <a:pt x="0" y="68971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77387" y="1028700"/>
            <a:ext cx="8708005" cy="1624863"/>
          </a:xfrm>
          <a:custGeom>
            <a:avLst/>
            <a:gdLst/>
            <a:ahLst/>
            <a:cxnLst/>
            <a:rect r="r" b="b" t="t" l="l"/>
            <a:pathLst>
              <a:path h="1624863" w="8708005">
                <a:moveTo>
                  <a:pt x="0" y="0"/>
                </a:moveTo>
                <a:lnTo>
                  <a:pt x="8708004" y="0"/>
                </a:lnTo>
                <a:lnTo>
                  <a:pt x="8708004" y="1624863"/>
                </a:lnTo>
                <a:lnTo>
                  <a:pt x="0" y="16248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79075" y="641345"/>
            <a:ext cx="3968533" cy="68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855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STATISTICS II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393895" y="8985248"/>
            <a:ext cx="2371875" cy="65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3.3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694" y="396346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0789" y="52766"/>
            <a:ext cx="2797022" cy="1608288"/>
          </a:xfrm>
          <a:custGeom>
            <a:avLst/>
            <a:gdLst/>
            <a:ahLst/>
            <a:cxnLst/>
            <a:rect r="r" b="b" t="t" l="l"/>
            <a:pathLst>
              <a:path h="1608288" w="2797022">
                <a:moveTo>
                  <a:pt x="0" y="0"/>
                </a:moveTo>
                <a:lnTo>
                  <a:pt x="2797022" y="0"/>
                </a:lnTo>
                <a:lnTo>
                  <a:pt x="2797022" y="1608288"/>
                </a:lnTo>
                <a:lnTo>
                  <a:pt x="0" y="1608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37021" y="1661054"/>
            <a:ext cx="10023768" cy="8416182"/>
          </a:xfrm>
          <a:custGeom>
            <a:avLst/>
            <a:gdLst/>
            <a:ahLst/>
            <a:cxnLst/>
            <a:rect r="r" b="b" t="t" l="l"/>
            <a:pathLst>
              <a:path h="8416182" w="10023768">
                <a:moveTo>
                  <a:pt x="0" y="0"/>
                </a:moveTo>
                <a:lnTo>
                  <a:pt x="10023768" y="0"/>
                </a:lnTo>
                <a:lnTo>
                  <a:pt x="10023768" y="8416182"/>
                </a:lnTo>
                <a:lnTo>
                  <a:pt x="0" y="84161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016124" y="2194454"/>
            <a:ext cx="3198898" cy="739910"/>
            <a:chOff x="0" y="0"/>
            <a:chExt cx="842508" cy="1948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2508" cy="194874"/>
            </a:xfrm>
            <a:custGeom>
              <a:avLst/>
              <a:gdLst/>
              <a:ahLst/>
              <a:cxnLst/>
              <a:rect r="r" b="b" t="t" l="l"/>
              <a:pathLst>
                <a:path h="194874" w="842508">
                  <a:moveTo>
                    <a:pt x="97437" y="0"/>
                  </a:moveTo>
                  <a:lnTo>
                    <a:pt x="745071" y="0"/>
                  </a:lnTo>
                  <a:cubicBezTo>
                    <a:pt x="770913" y="0"/>
                    <a:pt x="795696" y="10266"/>
                    <a:pt x="813969" y="28539"/>
                  </a:cubicBezTo>
                  <a:cubicBezTo>
                    <a:pt x="832242" y="46812"/>
                    <a:pt x="842508" y="71595"/>
                    <a:pt x="842508" y="97437"/>
                  </a:cubicBezTo>
                  <a:lnTo>
                    <a:pt x="842508" y="97437"/>
                  </a:lnTo>
                  <a:cubicBezTo>
                    <a:pt x="842508" y="151250"/>
                    <a:pt x="798884" y="194874"/>
                    <a:pt x="745071" y="194874"/>
                  </a:cubicBezTo>
                  <a:lnTo>
                    <a:pt x="97437" y="194874"/>
                  </a:lnTo>
                  <a:cubicBezTo>
                    <a:pt x="71595" y="194874"/>
                    <a:pt x="46812" y="184608"/>
                    <a:pt x="28539" y="166335"/>
                  </a:cubicBezTo>
                  <a:cubicBezTo>
                    <a:pt x="10266" y="148062"/>
                    <a:pt x="0" y="123279"/>
                    <a:pt x="0" y="97437"/>
                  </a:cubicBezTo>
                  <a:lnTo>
                    <a:pt x="0" y="97437"/>
                  </a:lnTo>
                  <a:cubicBezTo>
                    <a:pt x="0" y="71595"/>
                    <a:pt x="10266" y="46812"/>
                    <a:pt x="28539" y="28539"/>
                  </a:cubicBezTo>
                  <a:cubicBezTo>
                    <a:pt x="46812" y="10266"/>
                    <a:pt x="71595" y="0"/>
                    <a:pt x="974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D1C2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42508" cy="232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544884" y="222931"/>
            <a:ext cx="2315905" cy="633979"/>
          </a:xfrm>
          <a:custGeom>
            <a:avLst/>
            <a:gdLst/>
            <a:ahLst/>
            <a:cxnLst/>
            <a:rect r="r" b="b" t="t" l="l"/>
            <a:pathLst>
              <a:path h="633979" w="2315905">
                <a:moveTo>
                  <a:pt x="0" y="0"/>
                </a:moveTo>
                <a:lnTo>
                  <a:pt x="2315905" y="0"/>
                </a:lnTo>
                <a:lnTo>
                  <a:pt x="2315905" y="633979"/>
                </a:lnTo>
                <a:lnTo>
                  <a:pt x="0" y="6339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79075" y="641345"/>
            <a:ext cx="3968533" cy="68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855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STATISTICS II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694" y="396346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0789" y="52766"/>
            <a:ext cx="2797022" cy="1608288"/>
          </a:xfrm>
          <a:custGeom>
            <a:avLst/>
            <a:gdLst/>
            <a:ahLst/>
            <a:cxnLst/>
            <a:rect r="r" b="b" t="t" l="l"/>
            <a:pathLst>
              <a:path h="1608288" w="2797022">
                <a:moveTo>
                  <a:pt x="0" y="0"/>
                </a:moveTo>
                <a:lnTo>
                  <a:pt x="2797022" y="0"/>
                </a:lnTo>
                <a:lnTo>
                  <a:pt x="2797022" y="1608288"/>
                </a:lnTo>
                <a:lnTo>
                  <a:pt x="0" y="1608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87695" y="3010897"/>
            <a:ext cx="14571605" cy="6721153"/>
          </a:xfrm>
          <a:custGeom>
            <a:avLst/>
            <a:gdLst/>
            <a:ahLst/>
            <a:cxnLst/>
            <a:rect r="r" b="b" t="t" l="l"/>
            <a:pathLst>
              <a:path h="6721153" w="14571605">
                <a:moveTo>
                  <a:pt x="0" y="0"/>
                </a:moveTo>
                <a:lnTo>
                  <a:pt x="14571605" y="0"/>
                </a:lnTo>
                <a:lnTo>
                  <a:pt x="14571605" y="6721153"/>
                </a:lnTo>
                <a:lnTo>
                  <a:pt x="0" y="67211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79075" y="641345"/>
            <a:ext cx="3968533" cy="68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855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STATISTICS II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063341" y="4224810"/>
            <a:ext cx="13305561" cy="739910"/>
            <a:chOff x="0" y="0"/>
            <a:chExt cx="3504345" cy="1948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04345" cy="194874"/>
            </a:xfrm>
            <a:custGeom>
              <a:avLst/>
              <a:gdLst/>
              <a:ahLst/>
              <a:cxnLst/>
              <a:rect r="r" b="b" t="t" l="l"/>
              <a:pathLst>
                <a:path h="194874" w="3504345">
                  <a:moveTo>
                    <a:pt x="29675" y="0"/>
                  </a:moveTo>
                  <a:lnTo>
                    <a:pt x="3474670" y="0"/>
                  </a:lnTo>
                  <a:cubicBezTo>
                    <a:pt x="3482541" y="0"/>
                    <a:pt x="3490089" y="3126"/>
                    <a:pt x="3495654" y="8692"/>
                  </a:cubicBezTo>
                  <a:cubicBezTo>
                    <a:pt x="3501218" y="14257"/>
                    <a:pt x="3504345" y="21804"/>
                    <a:pt x="3504345" y="29675"/>
                  </a:cubicBezTo>
                  <a:lnTo>
                    <a:pt x="3504345" y="165199"/>
                  </a:lnTo>
                  <a:cubicBezTo>
                    <a:pt x="3504345" y="173069"/>
                    <a:pt x="3501218" y="180617"/>
                    <a:pt x="3495654" y="186182"/>
                  </a:cubicBezTo>
                  <a:cubicBezTo>
                    <a:pt x="3490089" y="191747"/>
                    <a:pt x="3482541" y="194874"/>
                    <a:pt x="3474670" y="194874"/>
                  </a:cubicBezTo>
                  <a:lnTo>
                    <a:pt x="29675" y="194874"/>
                  </a:lnTo>
                  <a:cubicBezTo>
                    <a:pt x="21804" y="194874"/>
                    <a:pt x="14257" y="191747"/>
                    <a:pt x="8692" y="186182"/>
                  </a:cubicBezTo>
                  <a:cubicBezTo>
                    <a:pt x="3126" y="180617"/>
                    <a:pt x="0" y="173069"/>
                    <a:pt x="0" y="165199"/>
                  </a:cubicBezTo>
                  <a:lnTo>
                    <a:pt x="0" y="29675"/>
                  </a:lnTo>
                  <a:cubicBezTo>
                    <a:pt x="0" y="21804"/>
                    <a:pt x="3126" y="14257"/>
                    <a:pt x="8692" y="8692"/>
                  </a:cubicBezTo>
                  <a:cubicBezTo>
                    <a:pt x="14257" y="3126"/>
                    <a:pt x="21804" y="0"/>
                    <a:pt x="296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D1C24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504345" cy="232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544884" y="222931"/>
            <a:ext cx="2315905" cy="633979"/>
          </a:xfrm>
          <a:custGeom>
            <a:avLst/>
            <a:gdLst/>
            <a:ahLst/>
            <a:cxnLst/>
            <a:rect r="r" b="b" t="t" l="l"/>
            <a:pathLst>
              <a:path h="633979" w="2315905">
                <a:moveTo>
                  <a:pt x="0" y="0"/>
                </a:moveTo>
                <a:lnTo>
                  <a:pt x="2315905" y="0"/>
                </a:lnTo>
                <a:lnTo>
                  <a:pt x="2315905" y="633979"/>
                </a:lnTo>
                <a:lnTo>
                  <a:pt x="0" y="6339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96346"/>
            <a:ext cx="4068669" cy="1013468"/>
          </a:xfrm>
          <a:custGeom>
            <a:avLst/>
            <a:gdLst/>
            <a:ahLst/>
            <a:cxnLst/>
            <a:rect r="r" b="b" t="t" l="l"/>
            <a:pathLst>
              <a:path h="1013468" w="4068669">
                <a:moveTo>
                  <a:pt x="0" y="0"/>
                </a:moveTo>
                <a:lnTo>
                  <a:pt x="4068669" y="0"/>
                </a:lnTo>
                <a:lnTo>
                  <a:pt x="4068669" y="1013468"/>
                </a:lnTo>
                <a:lnTo>
                  <a:pt x="0" y="1013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0789" y="52766"/>
            <a:ext cx="2797022" cy="1608288"/>
          </a:xfrm>
          <a:custGeom>
            <a:avLst/>
            <a:gdLst/>
            <a:ahLst/>
            <a:cxnLst/>
            <a:rect r="r" b="b" t="t" l="l"/>
            <a:pathLst>
              <a:path h="1608288" w="2797022">
                <a:moveTo>
                  <a:pt x="0" y="0"/>
                </a:moveTo>
                <a:lnTo>
                  <a:pt x="2797022" y="0"/>
                </a:lnTo>
                <a:lnTo>
                  <a:pt x="2797022" y="1608288"/>
                </a:lnTo>
                <a:lnTo>
                  <a:pt x="0" y="1608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57955" y="52766"/>
            <a:ext cx="13830045" cy="10234234"/>
          </a:xfrm>
          <a:custGeom>
            <a:avLst/>
            <a:gdLst/>
            <a:ahLst/>
            <a:cxnLst/>
            <a:rect r="r" b="b" t="t" l="l"/>
            <a:pathLst>
              <a:path h="10234234" w="13830045">
                <a:moveTo>
                  <a:pt x="0" y="0"/>
                </a:moveTo>
                <a:lnTo>
                  <a:pt x="13830045" y="0"/>
                </a:lnTo>
                <a:lnTo>
                  <a:pt x="13830045" y="10234234"/>
                </a:lnTo>
                <a:lnTo>
                  <a:pt x="0" y="102342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4251" y="604220"/>
            <a:ext cx="3180167" cy="54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7"/>
              </a:lnSpc>
              <a:spcBef>
                <a:spcPct val="0"/>
              </a:spcBef>
            </a:pPr>
            <a:r>
              <a:rPr lang="en-US" sz="3205" spc="685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STATISTICS II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857525" y="856910"/>
            <a:ext cx="5939177" cy="1748104"/>
            <a:chOff x="0" y="0"/>
            <a:chExt cx="1564228" cy="4604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64228" cy="460406"/>
            </a:xfrm>
            <a:custGeom>
              <a:avLst/>
              <a:gdLst/>
              <a:ahLst/>
              <a:cxnLst/>
              <a:rect r="r" b="b" t="t" l="l"/>
              <a:pathLst>
                <a:path h="460406" w="1564228">
                  <a:moveTo>
                    <a:pt x="66480" y="0"/>
                  </a:moveTo>
                  <a:lnTo>
                    <a:pt x="1497747" y="0"/>
                  </a:lnTo>
                  <a:cubicBezTo>
                    <a:pt x="1534464" y="0"/>
                    <a:pt x="1564228" y="29764"/>
                    <a:pt x="1564228" y="66480"/>
                  </a:cubicBezTo>
                  <a:lnTo>
                    <a:pt x="1564228" y="393926"/>
                  </a:lnTo>
                  <a:cubicBezTo>
                    <a:pt x="1564228" y="430642"/>
                    <a:pt x="1534464" y="460406"/>
                    <a:pt x="1497747" y="460406"/>
                  </a:cubicBezTo>
                  <a:lnTo>
                    <a:pt x="66480" y="460406"/>
                  </a:lnTo>
                  <a:cubicBezTo>
                    <a:pt x="29764" y="460406"/>
                    <a:pt x="0" y="430642"/>
                    <a:pt x="0" y="393926"/>
                  </a:cubicBezTo>
                  <a:lnTo>
                    <a:pt x="0" y="66480"/>
                  </a:lnTo>
                  <a:cubicBezTo>
                    <a:pt x="0" y="29764"/>
                    <a:pt x="29764" y="0"/>
                    <a:pt x="664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D1C24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64228" cy="498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860789" y="3223347"/>
            <a:ext cx="2315905" cy="633979"/>
          </a:xfrm>
          <a:custGeom>
            <a:avLst/>
            <a:gdLst/>
            <a:ahLst/>
            <a:cxnLst/>
            <a:rect r="r" b="b" t="t" l="l"/>
            <a:pathLst>
              <a:path h="633979" w="2315905">
                <a:moveTo>
                  <a:pt x="0" y="0"/>
                </a:moveTo>
                <a:lnTo>
                  <a:pt x="2315905" y="0"/>
                </a:lnTo>
                <a:lnTo>
                  <a:pt x="2315905" y="633979"/>
                </a:lnTo>
                <a:lnTo>
                  <a:pt x="0" y="6339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694" y="396346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0789" y="52766"/>
            <a:ext cx="2797022" cy="1608288"/>
          </a:xfrm>
          <a:custGeom>
            <a:avLst/>
            <a:gdLst/>
            <a:ahLst/>
            <a:cxnLst/>
            <a:rect r="r" b="b" t="t" l="l"/>
            <a:pathLst>
              <a:path h="1608288" w="2797022">
                <a:moveTo>
                  <a:pt x="0" y="0"/>
                </a:moveTo>
                <a:lnTo>
                  <a:pt x="2797022" y="0"/>
                </a:lnTo>
                <a:lnTo>
                  <a:pt x="2797022" y="1608288"/>
                </a:lnTo>
                <a:lnTo>
                  <a:pt x="0" y="1608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01802" y="394721"/>
            <a:ext cx="2315905" cy="633979"/>
          </a:xfrm>
          <a:custGeom>
            <a:avLst/>
            <a:gdLst/>
            <a:ahLst/>
            <a:cxnLst/>
            <a:rect r="r" b="b" t="t" l="l"/>
            <a:pathLst>
              <a:path h="633979" w="2315905">
                <a:moveTo>
                  <a:pt x="0" y="0"/>
                </a:moveTo>
                <a:lnTo>
                  <a:pt x="2315905" y="0"/>
                </a:lnTo>
                <a:lnTo>
                  <a:pt x="2315905" y="633979"/>
                </a:lnTo>
                <a:lnTo>
                  <a:pt x="0" y="6339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3003" y="3942706"/>
            <a:ext cx="8313187" cy="5902363"/>
          </a:xfrm>
          <a:custGeom>
            <a:avLst/>
            <a:gdLst/>
            <a:ahLst/>
            <a:cxnLst/>
            <a:rect r="r" b="b" t="t" l="l"/>
            <a:pathLst>
              <a:path h="5902363" w="8313187">
                <a:moveTo>
                  <a:pt x="0" y="0"/>
                </a:moveTo>
                <a:lnTo>
                  <a:pt x="8313188" y="0"/>
                </a:lnTo>
                <a:lnTo>
                  <a:pt x="8313188" y="5902363"/>
                </a:lnTo>
                <a:lnTo>
                  <a:pt x="0" y="59023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79075" y="641345"/>
            <a:ext cx="3968533" cy="68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855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STATISTICS II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79066" y="7933393"/>
            <a:ext cx="8045471" cy="132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5"/>
              </a:lnSpc>
            </a:pPr>
            <a:r>
              <a:rPr lang="en-US" sz="3717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9" tooltip="https://www.geeksforgeeks.org/how-to-plot-a-confidence-interval-in-r/"/>
              </a:rPr>
              <a:t>https://www.geeksforgeeks.org/how-to-plot-a-confidence-interval-in-r/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9075" y="2043553"/>
            <a:ext cx="10283901" cy="1899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sz="3600" spc="-183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ggplot(gfg, aes(x, y)) + 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sz="3600" spc="-183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geom_point() +  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b="true" sz="3600" spc="-183">
                <a:solidFill>
                  <a:srgbClr val="000000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geom_errorbar</a:t>
            </a:r>
            <a:r>
              <a:rPr lang="en-US" sz="3600" spc="-183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(aes(ymin = low, ymax = up))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11436" y="4710009"/>
            <a:ext cx="7369798" cy="1251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 spc="-2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CI values are inserted manually, </a:t>
            </a:r>
          </a:p>
          <a:p>
            <a:pPr algn="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eg. by </a:t>
            </a:r>
            <a:r>
              <a:rPr lang="en-US" b="true" sz="3600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confint(model, level=0.95)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694" y="396346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0789" y="52766"/>
            <a:ext cx="2797022" cy="1608288"/>
          </a:xfrm>
          <a:custGeom>
            <a:avLst/>
            <a:gdLst/>
            <a:ahLst/>
            <a:cxnLst/>
            <a:rect r="r" b="b" t="t" l="l"/>
            <a:pathLst>
              <a:path h="1608288" w="2797022">
                <a:moveTo>
                  <a:pt x="0" y="0"/>
                </a:moveTo>
                <a:lnTo>
                  <a:pt x="2797022" y="0"/>
                </a:lnTo>
                <a:lnTo>
                  <a:pt x="2797022" y="1608288"/>
                </a:lnTo>
                <a:lnTo>
                  <a:pt x="0" y="1608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62808" y="2236140"/>
            <a:ext cx="9166238" cy="7504857"/>
          </a:xfrm>
          <a:custGeom>
            <a:avLst/>
            <a:gdLst/>
            <a:ahLst/>
            <a:cxnLst/>
            <a:rect r="r" b="b" t="t" l="l"/>
            <a:pathLst>
              <a:path h="7504857" w="9166238">
                <a:moveTo>
                  <a:pt x="0" y="0"/>
                </a:moveTo>
                <a:lnTo>
                  <a:pt x="9166238" y="0"/>
                </a:lnTo>
                <a:lnTo>
                  <a:pt x="9166238" y="7504858"/>
                </a:lnTo>
                <a:lnTo>
                  <a:pt x="0" y="75048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21158" y="641345"/>
            <a:ext cx="4284366" cy="68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855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STATISTICS III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91344" y="4329200"/>
            <a:ext cx="7304456" cy="3318738"/>
            <a:chOff x="0" y="0"/>
            <a:chExt cx="1923807" cy="8740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23807" cy="874071"/>
            </a:xfrm>
            <a:custGeom>
              <a:avLst/>
              <a:gdLst/>
              <a:ahLst/>
              <a:cxnLst/>
              <a:rect r="r" b="b" t="t" l="l"/>
              <a:pathLst>
                <a:path h="874071" w="1923807">
                  <a:moveTo>
                    <a:pt x="54054" y="0"/>
                  </a:moveTo>
                  <a:lnTo>
                    <a:pt x="1869753" y="0"/>
                  </a:lnTo>
                  <a:cubicBezTo>
                    <a:pt x="1884089" y="0"/>
                    <a:pt x="1897838" y="5695"/>
                    <a:pt x="1907975" y="15832"/>
                  </a:cubicBezTo>
                  <a:cubicBezTo>
                    <a:pt x="1918112" y="25969"/>
                    <a:pt x="1923807" y="39718"/>
                    <a:pt x="1923807" y="54054"/>
                  </a:cubicBezTo>
                  <a:lnTo>
                    <a:pt x="1923807" y="820017"/>
                  </a:lnTo>
                  <a:cubicBezTo>
                    <a:pt x="1923807" y="849870"/>
                    <a:pt x="1899606" y="874071"/>
                    <a:pt x="1869753" y="874071"/>
                  </a:cubicBezTo>
                  <a:lnTo>
                    <a:pt x="54054" y="874071"/>
                  </a:lnTo>
                  <a:cubicBezTo>
                    <a:pt x="24201" y="874071"/>
                    <a:pt x="0" y="849870"/>
                    <a:pt x="0" y="820017"/>
                  </a:cubicBezTo>
                  <a:lnTo>
                    <a:pt x="0" y="54054"/>
                  </a:lnTo>
                  <a:cubicBezTo>
                    <a:pt x="0" y="24201"/>
                    <a:pt x="24201" y="0"/>
                    <a:pt x="54054" y="0"/>
                  </a:cubicBezTo>
                  <a:close/>
                </a:path>
              </a:pathLst>
            </a:custGeom>
            <a:solidFill>
              <a:srgbClr val="F2B54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23807" cy="912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39464" y="4780297"/>
            <a:ext cx="6667872" cy="120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6" tooltip="https://www.sthda.com/english/articles/31-principal-component-methods-in-r-practical-guide/112-pca-principal-component-analysis-essentials/#biplot"/>
              </a:rPr>
              <a:t>https://www.sthda.com/english/articles/31-principal-component-methods-in-r-practical-guide/112-pca-principal-component-analysis-essentials/#biplot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9464" y="6324664"/>
            <a:ext cx="6775414" cy="8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7" tooltip="https://chrischizinski.github.io/rstats/vegan-ggplot2/"/>
              </a:rPr>
              <a:t>https://chrischizinski.github.io/rstats/vegan-ggplot2/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7006" y="8437230"/>
            <a:ext cx="6667872" cy="808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more in-dept focus on multivariate stats + visualization with Charlotte VD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198766" y="394721"/>
            <a:ext cx="2315905" cy="633979"/>
          </a:xfrm>
          <a:custGeom>
            <a:avLst/>
            <a:gdLst/>
            <a:ahLst/>
            <a:cxnLst/>
            <a:rect r="r" b="b" t="t" l="l"/>
            <a:pathLst>
              <a:path h="633979" w="2315905">
                <a:moveTo>
                  <a:pt x="0" y="0"/>
                </a:moveTo>
                <a:lnTo>
                  <a:pt x="2315906" y="0"/>
                </a:lnTo>
                <a:lnTo>
                  <a:pt x="2315906" y="633979"/>
                </a:lnTo>
                <a:lnTo>
                  <a:pt x="0" y="6339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B5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45975">
            <a:off x="6251017" y="3034237"/>
            <a:ext cx="9415097" cy="3920104"/>
          </a:xfrm>
          <a:custGeom>
            <a:avLst/>
            <a:gdLst/>
            <a:ahLst/>
            <a:cxnLst/>
            <a:rect r="r" b="b" t="t" l="l"/>
            <a:pathLst>
              <a:path h="3920104" w="9415097">
                <a:moveTo>
                  <a:pt x="0" y="0"/>
                </a:moveTo>
                <a:lnTo>
                  <a:pt x="9415097" y="0"/>
                </a:lnTo>
                <a:lnTo>
                  <a:pt x="9415097" y="3920105"/>
                </a:lnTo>
                <a:lnTo>
                  <a:pt x="0" y="392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0434">
            <a:off x="10605396" y="-687585"/>
            <a:ext cx="8972020" cy="12685375"/>
          </a:xfrm>
          <a:custGeom>
            <a:avLst/>
            <a:gdLst/>
            <a:ahLst/>
            <a:cxnLst/>
            <a:rect r="r" b="b" t="t" l="l"/>
            <a:pathLst>
              <a:path h="12685375" w="8972020">
                <a:moveTo>
                  <a:pt x="0" y="0"/>
                </a:moveTo>
                <a:lnTo>
                  <a:pt x="8972020" y="0"/>
                </a:lnTo>
                <a:lnTo>
                  <a:pt x="8972020" y="12685375"/>
                </a:lnTo>
                <a:lnTo>
                  <a:pt x="0" y="12685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29455" y="3120851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07157" y="3520720"/>
            <a:ext cx="5888801" cy="4114800"/>
          </a:xfrm>
          <a:custGeom>
            <a:avLst/>
            <a:gdLst/>
            <a:ahLst/>
            <a:cxnLst/>
            <a:rect r="r" b="b" t="t" l="l"/>
            <a:pathLst>
              <a:path h="4114800" w="5888801">
                <a:moveTo>
                  <a:pt x="0" y="0"/>
                </a:moveTo>
                <a:lnTo>
                  <a:pt x="5888801" y="0"/>
                </a:lnTo>
                <a:lnTo>
                  <a:pt x="58888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74724" y="4888589"/>
            <a:ext cx="6883779" cy="1359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64"/>
              </a:lnSpc>
            </a:pPr>
            <a:r>
              <a:rPr lang="en-US" sz="106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83836" y="3463570"/>
            <a:ext cx="3968533" cy="52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6"/>
              </a:lnSpc>
              <a:spcBef>
                <a:spcPct val="0"/>
              </a:spcBef>
            </a:pPr>
            <a:r>
              <a:rPr lang="en-US" b="true" sz="3069" spc="656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PART 1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694" y="396346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0789" y="52766"/>
            <a:ext cx="2797022" cy="1608288"/>
          </a:xfrm>
          <a:custGeom>
            <a:avLst/>
            <a:gdLst/>
            <a:ahLst/>
            <a:cxnLst/>
            <a:rect r="r" b="b" t="t" l="l"/>
            <a:pathLst>
              <a:path h="1608288" w="2797022">
                <a:moveTo>
                  <a:pt x="0" y="0"/>
                </a:moveTo>
                <a:lnTo>
                  <a:pt x="2797022" y="0"/>
                </a:lnTo>
                <a:lnTo>
                  <a:pt x="2797022" y="1608288"/>
                </a:lnTo>
                <a:lnTo>
                  <a:pt x="0" y="1608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887655"/>
            <a:ext cx="14236423" cy="690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85187" indent="-442594" lvl="1">
              <a:lnSpc>
                <a:spcPts val="9101"/>
              </a:lnSpc>
              <a:buFont typeface="Arial"/>
              <a:buChar char="•"/>
            </a:pPr>
            <a:r>
              <a:rPr lang="en-US" b="true" sz="409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coord_cartesian()               </a:t>
            </a:r>
            <a:r>
              <a:rPr lang="en-US" sz="40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default </a:t>
            </a:r>
          </a:p>
          <a:p>
            <a:pPr algn="just" marL="885187" indent="-442594" lvl="1">
              <a:lnSpc>
                <a:spcPts val="9101"/>
              </a:lnSpc>
              <a:buFont typeface="Arial"/>
              <a:buChar char="•"/>
            </a:pPr>
            <a:r>
              <a:rPr lang="en-US" b="true" sz="409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coord_fixed() </a:t>
            </a:r>
          </a:p>
          <a:p>
            <a:pPr algn="just" marL="885187" indent="-442594" lvl="1">
              <a:lnSpc>
                <a:spcPts val="9101"/>
              </a:lnSpc>
              <a:buFont typeface="Arial"/>
              <a:buChar char="•"/>
            </a:pPr>
            <a:r>
              <a:rPr lang="en-US" b="true" sz="409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coord_flip() </a:t>
            </a:r>
          </a:p>
          <a:p>
            <a:pPr algn="just" marL="885187" indent="-442594" lvl="1">
              <a:lnSpc>
                <a:spcPts val="9101"/>
              </a:lnSpc>
              <a:buFont typeface="Arial"/>
              <a:buChar char="•"/>
            </a:pPr>
            <a:r>
              <a:rPr lang="en-US" b="true" sz="409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coord_polar() </a:t>
            </a:r>
          </a:p>
          <a:p>
            <a:pPr algn="just" marL="885187" indent="-442594" lvl="1">
              <a:lnSpc>
                <a:spcPts val="9101"/>
              </a:lnSpc>
              <a:buFont typeface="Arial"/>
              <a:buChar char="•"/>
            </a:pPr>
            <a:r>
              <a:rPr lang="en-US" b="true" sz="409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coord_trans()                         </a:t>
            </a:r>
            <a:r>
              <a:rPr lang="en-US" sz="40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-&gt; for data that isn’t transformed</a:t>
            </a:r>
            <a:r>
              <a:rPr lang="en-US" b="true" sz="409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</a:t>
            </a:r>
          </a:p>
          <a:p>
            <a:pPr algn="just" marL="885187" indent="-442594" lvl="1">
              <a:lnSpc>
                <a:spcPts val="9101"/>
              </a:lnSpc>
              <a:buFont typeface="Arial"/>
              <a:buChar char="•"/>
            </a:pPr>
            <a:r>
              <a:rPr lang="en-US" b="true" sz="409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coord_sf()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307865" y="2264277"/>
            <a:ext cx="1021623" cy="6678544"/>
          </a:xfrm>
          <a:custGeom>
            <a:avLst/>
            <a:gdLst/>
            <a:ahLst/>
            <a:cxnLst/>
            <a:rect r="r" b="b" t="t" l="l"/>
            <a:pathLst>
              <a:path h="6678544" w="1021623">
                <a:moveTo>
                  <a:pt x="0" y="0"/>
                </a:moveTo>
                <a:lnTo>
                  <a:pt x="1021623" y="0"/>
                </a:lnTo>
                <a:lnTo>
                  <a:pt x="1021623" y="6678544"/>
                </a:lnTo>
                <a:lnTo>
                  <a:pt x="0" y="6678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79075" y="641345"/>
            <a:ext cx="3968533" cy="68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855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COORDINATES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4580" y="4336391"/>
            <a:ext cx="7761143" cy="807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6" tooltip="https://ggplot2-book.org/coord"/>
              </a:rPr>
              <a:t>https://ggplot2-book.org/coord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C5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694" y="396346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0789" y="52766"/>
            <a:ext cx="2797022" cy="1608288"/>
          </a:xfrm>
          <a:custGeom>
            <a:avLst/>
            <a:gdLst/>
            <a:ahLst/>
            <a:cxnLst/>
            <a:rect r="r" b="b" t="t" l="l"/>
            <a:pathLst>
              <a:path h="1608288" w="2797022">
                <a:moveTo>
                  <a:pt x="0" y="0"/>
                </a:moveTo>
                <a:lnTo>
                  <a:pt x="2797022" y="0"/>
                </a:lnTo>
                <a:lnTo>
                  <a:pt x="2797022" y="1608288"/>
                </a:lnTo>
                <a:lnTo>
                  <a:pt x="0" y="1608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63341" y="1330330"/>
            <a:ext cx="7488936" cy="8229600"/>
          </a:xfrm>
          <a:custGeom>
            <a:avLst/>
            <a:gdLst/>
            <a:ahLst/>
            <a:cxnLst/>
            <a:rect r="r" b="b" t="t" l="l"/>
            <a:pathLst>
              <a:path h="8229600" w="7488936">
                <a:moveTo>
                  <a:pt x="0" y="0"/>
                </a:moveTo>
                <a:lnTo>
                  <a:pt x="7488936" y="0"/>
                </a:lnTo>
                <a:lnTo>
                  <a:pt x="74889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82684" y="3871878"/>
            <a:ext cx="5306567" cy="4713386"/>
          </a:xfrm>
          <a:custGeom>
            <a:avLst/>
            <a:gdLst/>
            <a:ahLst/>
            <a:cxnLst/>
            <a:rect r="r" b="b" t="t" l="l"/>
            <a:pathLst>
              <a:path h="4713386" w="5306567">
                <a:moveTo>
                  <a:pt x="0" y="0"/>
                </a:moveTo>
                <a:lnTo>
                  <a:pt x="5306567" y="0"/>
                </a:lnTo>
                <a:lnTo>
                  <a:pt x="5306567" y="4713386"/>
                </a:lnTo>
                <a:lnTo>
                  <a:pt x="0" y="47133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82684" y="1047750"/>
            <a:ext cx="4198335" cy="2865364"/>
          </a:xfrm>
          <a:custGeom>
            <a:avLst/>
            <a:gdLst/>
            <a:ahLst/>
            <a:cxnLst/>
            <a:rect r="r" b="b" t="t" l="l"/>
            <a:pathLst>
              <a:path h="2865364" w="4198335">
                <a:moveTo>
                  <a:pt x="0" y="0"/>
                </a:moveTo>
                <a:lnTo>
                  <a:pt x="4198336" y="0"/>
                </a:lnTo>
                <a:lnTo>
                  <a:pt x="4198336" y="2865364"/>
                </a:lnTo>
                <a:lnTo>
                  <a:pt x="0" y="28653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79075" y="641345"/>
            <a:ext cx="3968533" cy="68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855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93895" y="8985250"/>
            <a:ext cx="2371875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4.1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34763" y="2296521"/>
            <a:ext cx="12618475" cy="7796481"/>
          </a:xfrm>
          <a:custGeom>
            <a:avLst/>
            <a:gdLst/>
            <a:ahLst/>
            <a:cxnLst/>
            <a:rect r="r" b="b" t="t" l="l"/>
            <a:pathLst>
              <a:path h="7796481" w="12618475">
                <a:moveTo>
                  <a:pt x="0" y="0"/>
                </a:moveTo>
                <a:lnTo>
                  <a:pt x="12618474" y="0"/>
                </a:lnTo>
                <a:lnTo>
                  <a:pt x="12618474" y="7796481"/>
                </a:lnTo>
                <a:lnTo>
                  <a:pt x="0" y="7796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08580" y="432641"/>
            <a:ext cx="11153697" cy="1863880"/>
          </a:xfrm>
          <a:custGeom>
            <a:avLst/>
            <a:gdLst/>
            <a:ahLst/>
            <a:cxnLst/>
            <a:rect r="r" b="b" t="t" l="l"/>
            <a:pathLst>
              <a:path h="1863880" w="11153697">
                <a:moveTo>
                  <a:pt x="0" y="0"/>
                </a:moveTo>
                <a:lnTo>
                  <a:pt x="11153697" y="0"/>
                </a:lnTo>
                <a:lnTo>
                  <a:pt x="11153697" y="1863880"/>
                </a:lnTo>
                <a:lnTo>
                  <a:pt x="0" y="1863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916125" y="8985248"/>
            <a:ext cx="2371875" cy="65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4.1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1002" y="4105919"/>
            <a:ext cx="9002785" cy="5998105"/>
          </a:xfrm>
          <a:custGeom>
            <a:avLst/>
            <a:gdLst/>
            <a:ahLst/>
            <a:cxnLst/>
            <a:rect r="r" b="b" t="t" l="l"/>
            <a:pathLst>
              <a:path h="5998105" w="9002785">
                <a:moveTo>
                  <a:pt x="0" y="0"/>
                </a:moveTo>
                <a:lnTo>
                  <a:pt x="9002785" y="0"/>
                </a:lnTo>
                <a:lnTo>
                  <a:pt x="9002785" y="5998105"/>
                </a:lnTo>
                <a:lnTo>
                  <a:pt x="0" y="5998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7657" y="462671"/>
            <a:ext cx="17452685" cy="3643248"/>
          </a:xfrm>
          <a:custGeom>
            <a:avLst/>
            <a:gdLst/>
            <a:ahLst/>
            <a:cxnLst/>
            <a:rect r="r" b="b" t="t" l="l"/>
            <a:pathLst>
              <a:path h="3643248" w="17452685">
                <a:moveTo>
                  <a:pt x="0" y="0"/>
                </a:moveTo>
                <a:lnTo>
                  <a:pt x="17452686" y="0"/>
                </a:lnTo>
                <a:lnTo>
                  <a:pt x="17452686" y="3643248"/>
                </a:lnTo>
                <a:lnTo>
                  <a:pt x="0" y="36432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95820" y="768832"/>
            <a:ext cx="11818410" cy="845301"/>
            <a:chOff x="0" y="0"/>
            <a:chExt cx="3112668" cy="2226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12668" cy="222631"/>
            </a:xfrm>
            <a:custGeom>
              <a:avLst/>
              <a:gdLst/>
              <a:ahLst/>
              <a:cxnLst/>
              <a:rect r="r" b="b" t="t" l="l"/>
              <a:pathLst>
                <a:path h="222631" w="3112668">
                  <a:moveTo>
                    <a:pt x="33409" y="0"/>
                  </a:moveTo>
                  <a:lnTo>
                    <a:pt x="3079259" y="0"/>
                  </a:lnTo>
                  <a:cubicBezTo>
                    <a:pt x="3097710" y="0"/>
                    <a:pt x="3112668" y="14958"/>
                    <a:pt x="3112668" y="33409"/>
                  </a:cubicBezTo>
                  <a:lnTo>
                    <a:pt x="3112668" y="189222"/>
                  </a:lnTo>
                  <a:cubicBezTo>
                    <a:pt x="3112668" y="198082"/>
                    <a:pt x="3109148" y="206580"/>
                    <a:pt x="3102883" y="212845"/>
                  </a:cubicBezTo>
                  <a:cubicBezTo>
                    <a:pt x="3096617" y="219111"/>
                    <a:pt x="3088120" y="222631"/>
                    <a:pt x="3079259" y="222631"/>
                  </a:cubicBezTo>
                  <a:lnTo>
                    <a:pt x="33409" y="222631"/>
                  </a:lnTo>
                  <a:cubicBezTo>
                    <a:pt x="24548" y="222631"/>
                    <a:pt x="16051" y="219111"/>
                    <a:pt x="9785" y="212845"/>
                  </a:cubicBezTo>
                  <a:cubicBezTo>
                    <a:pt x="3520" y="206580"/>
                    <a:pt x="0" y="198082"/>
                    <a:pt x="0" y="189222"/>
                  </a:cubicBezTo>
                  <a:lnTo>
                    <a:pt x="0" y="33409"/>
                  </a:lnTo>
                  <a:cubicBezTo>
                    <a:pt x="0" y="24548"/>
                    <a:pt x="3520" y="16051"/>
                    <a:pt x="9785" y="9785"/>
                  </a:cubicBezTo>
                  <a:cubicBezTo>
                    <a:pt x="16051" y="3520"/>
                    <a:pt x="24548" y="0"/>
                    <a:pt x="334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D1C2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112668" cy="260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454342" y="4979698"/>
            <a:ext cx="8095376" cy="212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9"/>
              </a:lnSpc>
            </a:pPr>
            <a:r>
              <a:rPr lang="en-US" sz="384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when you work with circular data</a:t>
            </a:r>
          </a:p>
          <a:p>
            <a:pPr algn="l" marL="831144" indent="-415572" lvl="1">
              <a:lnSpc>
                <a:spcPts val="5389"/>
              </a:lnSpc>
              <a:buFont typeface="Arial"/>
              <a:buChar char="•"/>
            </a:pPr>
            <a:r>
              <a:rPr lang="en-US" sz="384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time</a:t>
            </a:r>
          </a:p>
          <a:p>
            <a:pPr algn="l" marL="831144" indent="-415572" lvl="1">
              <a:lnSpc>
                <a:spcPts val="5389"/>
              </a:lnSpc>
              <a:spcBef>
                <a:spcPct val="0"/>
              </a:spcBef>
              <a:buFont typeface="Arial"/>
              <a:buChar char="•"/>
            </a:pPr>
            <a:r>
              <a:rPr lang="en-US" sz="384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directions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9217" y="8967519"/>
            <a:ext cx="1500400" cy="1162810"/>
          </a:xfrm>
          <a:custGeom>
            <a:avLst/>
            <a:gdLst/>
            <a:ahLst/>
            <a:cxnLst/>
            <a:rect r="r" b="b" t="t" l="l"/>
            <a:pathLst>
              <a:path h="1162810" w="1500400">
                <a:moveTo>
                  <a:pt x="0" y="0"/>
                </a:moveTo>
                <a:lnTo>
                  <a:pt x="1500400" y="0"/>
                </a:lnTo>
                <a:lnTo>
                  <a:pt x="1500400" y="1162811"/>
                </a:lnTo>
                <a:lnTo>
                  <a:pt x="0" y="1162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06730"/>
            <a:ext cx="5147429" cy="6923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85187" indent="-442594" lvl="1">
              <a:lnSpc>
                <a:spcPts val="6805"/>
              </a:lnSpc>
              <a:buFont typeface="Arial"/>
              <a:buChar char="•"/>
            </a:pPr>
            <a:r>
              <a:rPr lang="en-US" b="true" sz="409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theme_bw()  </a:t>
            </a:r>
          </a:p>
          <a:p>
            <a:pPr algn="just" marL="885187" indent="-442594" lvl="1">
              <a:lnSpc>
                <a:spcPts val="6805"/>
              </a:lnSpc>
              <a:buFont typeface="Arial"/>
              <a:buChar char="•"/>
            </a:pPr>
            <a:r>
              <a:rPr lang="en-US" b="true" sz="409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theme_gray() </a:t>
            </a:r>
          </a:p>
          <a:p>
            <a:pPr algn="just" marL="885187" indent="-442594" lvl="1">
              <a:lnSpc>
                <a:spcPts val="6805"/>
              </a:lnSpc>
              <a:buFont typeface="Arial"/>
              <a:buChar char="•"/>
            </a:pPr>
            <a:r>
              <a:rPr lang="en-US" b="true" sz="409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theme_dark() </a:t>
            </a:r>
            <a:r>
              <a:rPr lang="en-US" sz="40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 </a:t>
            </a:r>
          </a:p>
          <a:p>
            <a:pPr algn="just" marL="885187" indent="-442594" lvl="1">
              <a:lnSpc>
                <a:spcPts val="6805"/>
              </a:lnSpc>
              <a:buFont typeface="Arial"/>
              <a:buChar char="•"/>
            </a:pPr>
            <a:r>
              <a:rPr lang="en-US" b="true" sz="409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theme_classic() </a:t>
            </a:r>
          </a:p>
          <a:p>
            <a:pPr algn="just" marL="885187" indent="-442594" lvl="1">
              <a:lnSpc>
                <a:spcPts val="6805"/>
              </a:lnSpc>
              <a:buFont typeface="Arial"/>
              <a:buChar char="•"/>
            </a:pPr>
            <a:r>
              <a:rPr lang="en-US" b="true" sz="409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theme_light() </a:t>
            </a:r>
          </a:p>
          <a:p>
            <a:pPr algn="just" marL="885187" indent="-442594" lvl="1">
              <a:lnSpc>
                <a:spcPts val="6805"/>
              </a:lnSpc>
              <a:buFont typeface="Arial"/>
              <a:buChar char="•"/>
            </a:pPr>
            <a:r>
              <a:rPr lang="en-US" b="true" sz="409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theme_linedraw() </a:t>
            </a:r>
          </a:p>
          <a:p>
            <a:pPr algn="just" marL="885187" indent="-442594" lvl="1">
              <a:lnSpc>
                <a:spcPts val="6805"/>
              </a:lnSpc>
              <a:buFont typeface="Arial"/>
              <a:buChar char="•"/>
            </a:pPr>
            <a:r>
              <a:rPr lang="en-US" b="true" sz="409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theme_minimal()  </a:t>
            </a:r>
          </a:p>
          <a:p>
            <a:pPr algn="just" marL="885187" indent="-442594" lvl="1">
              <a:lnSpc>
                <a:spcPts val="6805"/>
              </a:lnSpc>
              <a:buFont typeface="Arial"/>
              <a:buChar char="•"/>
            </a:pPr>
            <a:r>
              <a:rPr lang="en-US" b="true" sz="409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theme_void()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505651" y="2201017"/>
            <a:ext cx="848799" cy="2558939"/>
          </a:xfrm>
          <a:custGeom>
            <a:avLst/>
            <a:gdLst/>
            <a:ahLst/>
            <a:cxnLst/>
            <a:rect r="r" b="b" t="t" l="l"/>
            <a:pathLst>
              <a:path h="2558939" w="848799">
                <a:moveTo>
                  <a:pt x="0" y="0"/>
                </a:moveTo>
                <a:lnTo>
                  <a:pt x="848799" y="0"/>
                </a:lnTo>
                <a:lnTo>
                  <a:pt x="848799" y="2558939"/>
                </a:lnTo>
                <a:lnTo>
                  <a:pt x="0" y="2558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05651" y="4942182"/>
            <a:ext cx="1625802" cy="4769019"/>
          </a:xfrm>
          <a:custGeom>
            <a:avLst/>
            <a:gdLst/>
            <a:ahLst/>
            <a:cxnLst/>
            <a:rect r="r" b="b" t="t" l="l"/>
            <a:pathLst>
              <a:path h="4769019" w="1625802">
                <a:moveTo>
                  <a:pt x="0" y="0"/>
                </a:moveTo>
                <a:lnTo>
                  <a:pt x="1625802" y="0"/>
                </a:lnTo>
                <a:lnTo>
                  <a:pt x="1625802" y="4769019"/>
                </a:lnTo>
                <a:lnTo>
                  <a:pt x="0" y="4769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709878" y="2230555"/>
            <a:ext cx="8095376" cy="4167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9"/>
              </a:lnSpc>
              <a:spcBef>
                <a:spcPct val="0"/>
              </a:spcBef>
            </a:pPr>
            <a:r>
              <a:rPr lang="en-US" b="true" sz="384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l</a:t>
            </a:r>
            <a:r>
              <a:rPr lang="en-US" b="true" sz="384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abs</a:t>
            </a:r>
            <a:r>
              <a:rPr lang="en-US" b="true" sz="384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(x = "New x axis label", </a:t>
            </a:r>
          </a:p>
          <a:p>
            <a:pPr algn="l">
              <a:lnSpc>
                <a:spcPts val="5389"/>
              </a:lnSpc>
              <a:spcBef>
                <a:spcPct val="0"/>
              </a:spcBef>
            </a:pPr>
            <a:r>
              <a:rPr lang="en-US" b="true" sz="384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y = "New y axis label", </a:t>
            </a:r>
          </a:p>
          <a:p>
            <a:pPr algn="l">
              <a:lnSpc>
                <a:spcPts val="5389"/>
              </a:lnSpc>
              <a:spcBef>
                <a:spcPct val="0"/>
              </a:spcBef>
            </a:pPr>
            <a:r>
              <a:rPr lang="en-US" b="true" sz="384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title ="Add a title above the plot", </a:t>
            </a:r>
          </a:p>
          <a:p>
            <a:pPr algn="l">
              <a:lnSpc>
                <a:spcPts val="5389"/>
              </a:lnSpc>
              <a:spcBef>
                <a:spcPct val="0"/>
              </a:spcBef>
            </a:pPr>
            <a:r>
              <a:rPr lang="en-US" b="true" sz="384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subtitle = "Add a subtitle below title", </a:t>
            </a:r>
          </a:p>
          <a:p>
            <a:pPr algn="l">
              <a:lnSpc>
                <a:spcPts val="5389"/>
              </a:lnSpc>
              <a:spcBef>
                <a:spcPct val="0"/>
              </a:spcBef>
            </a:pPr>
            <a:r>
              <a:rPr lang="en-US" b="true" sz="384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caption = "Add a caption below plot",</a:t>
            </a:r>
          </a:p>
          <a:p>
            <a:pPr algn="l">
              <a:lnSpc>
                <a:spcPts val="5389"/>
              </a:lnSpc>
              <a:spcBef>
                <a:spcPct val="0"/>
              </a:spcBef>
            </a:pPr>
            <a:r>
              <a:rPr lang="en-US" b="true" sz="384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alt = "Add alt text to the plot")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24694" y="396346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60789" y="52766"/>
            <a:ext cx="2797022" cy="1608288"/>
          </a:xfrm>
          <a:custGeom>
            <a:avLst/>
            <a:gdLst/>
            <a:ahLst/>
            <a:cxnLst/>
            <a:rect r="r" b="b" t="t" l="l"/>
            <a:pathLst>
              <a:path h="1608288" w="2797022">
                <a:moveTo>
                  <a:pt x="0" y="0"/>
                </a:moveTo>
                <a:lnTo>
                  <a:pt x="2797022" y="0"/>
                </a:lnTo>
                <a:lnTo>
                  <a:pt x="2797022" y="1608288"/>
                </a:lnTo>
                <a:lnTo>
                  <a:pt x="0" y="16082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79075" y="641345"/>
            <a:ext cx="3968533" cy="68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855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THEMES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C5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694" y="396346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0789" y="52766"/>
            <a:ext cx="2797022" cy="1608288"/>
          </a:xfrm>
          <a:custGeom>
            <a:avLst/>
            <a:gdLst/>
            <a:ahLst/>
            <a:cxnLst/>
            <a:rect r="r" b="b" t="t" l="l"/>
            <a:pathLst>
              <a:path h="1608288" w="2797022">
                <a:moveTo>
                  <a:pt x="0" y="0"/>
                </a:moveTo>
                <a:lnTo>
                  <a:pt x="2797022" y="0"/>
                </a:lnTo>
                <a:lnTo>
                  <a:pt x="2797022" y="1608288"/>
                </a:lnTo>
                <a:lnTo>
                  <a:pt x="0" y="1608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63341" y="1330330"/>
            <a:ext cx="7488936" cy="8229600"/>
          </a:xfrm>
          <a:custGeom>
            <a:avLst/>
            <a:gdLst/>
            <a:ahLst/>
            <a:cxnLst/>
            <a:rect r="r" b="b" t="t" l="l"/>
            <a:pathLst>
              <a:path h="8229600" w="7488936">
                <a:moveTo>
                  <a:pt x="0" y="0"/>
                </a:moveTo>
                <a:lnTo>
                  <a:pt x="7488936" y="0"/>
                </a:lnTo>
                <a:lnTo>
                  <a:pt x="74889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82684" y="3871878"/>
            <a:ext cx="5306567" cy="4713386"/>
          </a:xfrm>
          <a:custGeom>
            <a:avLst/>
            <a:gdLst/>
            <a:ahLst/>
            <a:cxnLst/>
            <a:rect r="r" b="b" t="t" l="l"/>
            <a:pathLst>
              <a:path h="4713386" w="5306567">
                <a:moveTo>
                  <a:pt x="0" y="0"/>
                </a:moveTo>
                <a:lnTo>
                  <a:pt x="5306567" y="0"/>
                </a:lnTo>
                <a:lnTo>
                  <a:pt x="5306567" y="4713386"/>
                </a:lnTo>
                <a:lnTo>
                  <a:pt x="0" y="47133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82684" y="1047750"/>
            <a:ext cx="4198335" cy="2865364"/>
          </a:xfrm>
          <a:custGeom>
            <a:avLst/>
            <a:gdLst/>
            <a:ahLst/>
            <a:cxnLst/>
            <a:rect r="r" b="b" t="t" l="l"/>
            <a:pathLst>
              <a:path h="2865364" w="4198335">
                <a:moveTo>
                  <a:pt x="0" y="0"/>
                </a:moveTo>
                <a:lnTo>
                  <a:pt x="4198336" y="0"/>
                </a:lnTo>
                <a:lnTo>
                  <a:pt x="4198336" y="2865364"/>
                </a:lnTo>
                <a:lnTo>
                  <a:pt x="0" y="28653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79075" y="641345"/>
            <a:ext cx="3968533" cy="68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855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93895" y="8985250"/>
            <a:ext cx="2371875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4.2 - 4.4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06492" y="2586175"/>
            <a:ext cx="11675016" cy="7213553"/>
          </a:xfrm>
          <a:custGeom>
            <a:avLst/>
            <a:gdLst/>
            <a:ahLst/>
            <a:cxnLst/>
            <a:rect r="r" b="b" t="t" l="l"/>
            <a:pathLst>
              <a:path h="7213553" w="11675016">
                <a:moveTo>
                  <a:pt x="0" y="0"/>
                </a:moveTo>
                <a:lnTo>
                  <a:pt x="11675016" y="0"/>
                </a:lnTo>
                <a:lnTo>
                  <a:pt x="11675016" y="7213553"/>
                </a:lnTo>
                <a:lnTo>
                  <a:pt x="0" y="7213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22143" y="610729"/>
            <a:ext cx="8843714" cy="1760293"/>
          </a:xfrm>
          <a:custGeom>
            <a:avLst/>
            <a:gdLst/>
            <a:ahLst/>
            <a:cxnLst/>
            <a:rect r="r" b="b" t="t" l="l"/>
            <a:pathLst>
              <a:path h="1760293" w="8843714">
                <a:moveTo>
                  <a:pt x="0" y="0"/>
                </a:moveTo>
                <a:lnTo>
                  <a:pt x="8843714" y="0"/>
                </a:lnTo>
                <a:lnTo>
                  <a:pt x="8843714" y="1760293"/>
                </a:lnTo>
                <a:lnTo>
                  <a:pt x="0" y="17602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93895" y="8985248"/>
            <a:ext cx="2371875" cy="65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4.2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9217" y="8967519"/>
            <a:ext cx="1500400" cy="1162810"/>
          </a:xfrm>
          <a:custGeom>
            <a:avLst/>
            <a:gdLst/>
            <a:ahLst/>
            <a:cxnLst/>
            <a:rect r="r" b="b" t="t" l="l"/>
            <a:pathLst>
              <a:path h="1162810" w="1500400">
                <a:moveTo>
                  <a:pt x="0" y="0"/>
                </a:moveTo>
                <a:lnTo>
                  <a:pt x="1500400" y="0"/>
                </a:lnTo>
                <a:lnTo>
                  <a:pt x="1500400" y="1162811"/>
                </a:lnTo>
                <a:lnTo>
                  <a:pt x="0" y="1162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47942" y="2336235"/>
            <a:ext cx="7025854" cy="6922065"/>
          </a:xfrm>
          <a:custGeom>
            <a:avLst/>
            <a:gdLst/>
            <a:ahLst/>
            <a:cxnLst/>
            <a:rect r="r" b="b" t="t" l="l"/>
            <a:pathLst>
              <a:path h="6922065" w="7025854">
                <a:moveTo>
                  <a:pt x="0" y="0"/>
                </a:moveTo>
                <a:lnTo>
                  <a:pt x="7025855" y="0"/>
                </a:lnTo>
                <a:lnTo>
                  <a:pt x="7025855" y="6922065"/>
                </a:lnTo>
                <a:lnTo>
                  <a:pt x="0" y="6922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966" r="0" b="-1003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17611" y="3043325"/>
            <a:ext cx="2615258" cy="3026700"/>
          </a:xfrm>
          <a:custGeom>
            <a:avLst/>
            <a:gdLst/>
            <a:ahLst/>
            <a:cxnLst/>
            <a:rect r="r" b="b" t="t" l="l"/>
            <a:pathLst>
              <a:path h="3026700" w="2615258">
                <a:moveTo>
                  <a:pt x="0" y="0"/>
                </a:moveTo>
                <a:lnTo>
                  <a:pt x="2615257" y="0"/>
                </a:lnTo>
                <a:lnTo>
                  <a:pt x="2615257" y="3026700"/>
                </a:lnTo>
                <a:lnTo>
                  <a:pt x="0" y="3026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9217" y="6117650"/>
            <a:ext cx="6450479" cy="2343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i="true">
                <a:solidFill>
                  <a:srgbClr val="000000"/>
                </a:solidFill>
                <a:latin typeface="Cooper Hewitt Italics"/>
                <a:ea typeface="Cooper Hewitt Italics"/>
                <a:cs typeface="Cooper Hewitt Italics"/>
                <a:sym typeface="Cooper Hewitt Italics"/>
              </a:rPr>
              <a:t>“</a:t>
            </a:r>
            <a:r>
              <a:rPr lang="en-US" b="true" sz="2600" i="true">
                <a:solidFill>
                  <a:srgbClr val="000000"/>
                </a:solidFill>
                <a:latin typeface="Cooper Hewitt Italics"/>
                <a:ea typeface="Cooper Hewitt Italics"/>
                <a:cs typeface="Cooper Hewitt Italics"/>
                <a:sym typeface="Cooper Hewitt Italics"/>
              </a:rPr>
              <a:t>color palettes inspired by scientific journals, 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b="true" sz="2600" i="true">
                <a:solidFill>
                  <a:srgbClr val="000000"/>
                </a:solidFill>
                <a:latin typeface="Cooper Hewitt Italics"/>
                <a:ea typeface="Cooper Hewitt Italics"/>
                <a:cs typeface="Cooper Hewitt Italics"/>
                <a:sym typeface="Cooper Hewitt Italics"/>
              </a:rPr>
              <a:t>data visualization libraries, 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b="true" sz="2600" i="true">
                <a:solidFill>
                  <a:srgbClr val="000000"/>
                </a:solidFill>
                <a:latin typeface="Cooper Hewitt Italics"/>
                <a:ea typeface="Cooper Hewitt Italics"/>
                <a:cs typeface="Cooper Hewitt Italics"/>
                <a:sym typeface="Cooper Hewitt Italics"/>
              </a:rPr>
              <a:t>science fiction movies, and TV shows”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962878" y="9377474"/>
            <a:ext cx="4285064" cy="702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7"/>
              </a:lnSpc>
              <a:spcBef>
                <a:spcPct val="0"/>
              </a:spcBef>
            </a:pPr>
            <a:r>
              <a:rPr lang="en-US" sz="3512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mainly discrete data</a:t>
            </a:r>
          </a:p>
        </p:txBody>
      </p:sp>
      <p:sp>
        <p:nvSpPr>
          <p:cNvPr name="AutoShape 7" id="7"/>
          <p:cNvSpPr/>
          <p:nvPr/>
        </p:nvSpPr>
        <p:spPr>
          <a:xfrm>
            <a:off x="3464456" y="8461531"/>
            <a:ext cx="515177" cy="10873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24694" y="396346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60789" y="52766"/>
            <a:ext cx="2797022" cy="1608288"/>
          </a:xfrm>
          <a:custGeom>
            <a:avLst/>
            <a:gdLst/>
            <a:ahLst/>
            <a:cxnLst/>
            <a:rect r="r" b="b" t="t" l="l"/>
            <a:pathLst>
              <a:path h="1608288" w="2797022">
                <a:moveTo>
                  <a:pt x="0" y="0"/>
                </a:moveTo>
                <a:lnTo>
                  <a:pt x="2797022" y="0"/>
                </a:lnTo>
                <a:lnTo>
                  <a:pt x="2797022" y="1608288"/>
                </a:lnTo>
                <a:lnTo>
                  <a:pt x="0" y="16082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936490" y="3043325"/>
            <a:ext cx="4929255" cy="3666133"/>
          </a:xfrm>
          <a:custGeom>
            <a:avLst/>
            <a:gdLst/>
            <a:ahLst/>
            <a:cxnLst/>
            <a:rect r="r" b="b" t="t" l="l"/>
            <a:pathLst>
              <a:path h="3666133" w="4929255">
                <a:moveTo>
                  <a:pt x="0" y="0"/>
                </a:moveTo>
                <a:lnTo>
                  <a:pt x="4929255" y="0"/>
                </a:lnTo>
                <a:lnTo>
                  <a:pt x="4929255" y="3666133"/>
                </a:lnTo>
                <a:lnTo>
                  <a:pt x="0" y="36661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82412" y="2056644"/>
            <a:ext cx="1285655" cy="81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ggsci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20213" y="1856558"/>
            <a:ext cx="3288149" cy="819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b="true" sz="4100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RColorBrewer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2728" y="7689275"/>
            <a:ext cx="4323457" cy="6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u="sng">
                <a:solidFill>
                  <a:srgbClr val="2064C7"/>
                </a:solidFill>
                <a:latin typeface="Arimo"/>
                <a:ea typeface="Arimo"/>
                <a:cs typeface="Arimo"/>
                <a:sym typeface="Arimo"/>
                <a:hlinkClick r:id="rId9" tooltip="https://nanx.me/ggsci/"/>
              </a:rPr>
              <a:t>https://nanx.me/ggsci/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9075" y="641345"/>
            <a:ext cx="3968533" cy="68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855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THEMES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95848" y="1856568"/>
            <a:ext cx="3210540" cy="819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b="true" sz="4100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wesanderson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29411" y="145766"/>
            <a:ext cx="6247168" cy="9995469"/>
          </a:xfrm>
          <a:custGeom>
            <a:avLst/>
            <a:gdLst/>
            <a:ahLst/>
            <a:cxnLst/>
            <a:rect r="r" b="b" t="t" l="l"/>
            <a:pathLst>
              <a:path h="9995469" w="6247168">
                <a:moveTo>
                  <a:pt x="0" y="0"/>
                </a:moveTo>
                <a:lnTo>
                  <a:pt x="6247168" y="0"/>
                </a:lnTo>
                <a:lnTo>
                  <a:pt x="6247168" y="9995468"/>
                </a:lnTo>
                <a:lnTo>
                  <a:pt x="0" y="999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732066"/>
            <a:ext cx="10838049" cy="3411434"/>
          </a:xfrm>
          <a:custGeom>
            <a:avLst/>
            <a:gdLst/>
            <a:ahLst/>
            <a:cxnLst/>
            <a:rect r="r" b="b" t="t" l="l"/>
            <a:pathLst>
              <a:path h="3411434" w="10838049">
                <a:moveTo>
                  <a:pt x="0" y="0"/>
                </a:moveTo>
                <a:lnTo>
                  <a:pt x="10838049" y="0"/>
                </a:lnTo>
                <a:lnTo>
                  <a:pt x="10838049" y="3411434"/>
                </a:lnTo>
                <a:lnTo>
                  <a:pt x="0" y="341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0694" b="-3372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5569790"/>
            <a:ext cx="8363420" cy="1182837"/>
            <a:chOff x="0" y="0"/>
            <a:chExt cx="2202711" cy="3115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02711" cy="311529"/>
            </a:xfrm>
            <a:custGeom>
              <a:avLst/>
              <a:gdLst/>
              <a:ahLst/>
              <a:cxnLst/>
              <a:rect r="r" b="b" t="t" l="l"/>
              <a:pathLst>
                <a:path h="311529" w="2202711">
                  <a:moveTo>
                    <a:pt x="47210" y="0"/>
                  </a:moveTo>
                  <a:lnTo>
                    <a:pt x="2155501" y="0"/>
                  </a:lnTo>
                  <a:cubicBezTo>
                    <a:pt x="2181575" y="0"/>
                    <a:pt x="2202711" y="21137"/>
                    <a:pt x="2202711" y="47210"/>
                  </a:cubicBezTo>
                  <a:lnTo>
                    <a:pt x="2202711" y="264319"/>
                  </a:lnTo>
                  <a:cubicBezTo>
                    <a:pt x="2202711" y="276840"/>
                    <a:pt x="2197738" y="288848"/>
                    <a:pt x="2188884" y="297702"/>
                  </a:cubicBezTo>
                  <a:cubicBezTo>
                    <a:pt x="2180030" y="306555"/>
                    <a:pt x="2168022" y="311529"/>
                    <a:pt x="2155501" y="311529"/>
                  </a:cubicBezTo>
                  <a:lnTo>
                    <a:pt x="47210" y="311529"/>
                  </a:lnTo>
                  <a:cubicBezTo>
                    <a:pt x="34689" y="311529"/>
                    <a:pt x="22681" y="306555"/>
                    <a:pt x="13828" y="297702"/>
                  </a:cubicBezTo>
                  <a:cubicBezTo>
                    <a:pt x="4974" y="288848"/>
                    <a:pt x="0" y="276840"/>
                    <a:pt x="0" y="264319"/>
                  </a:cubicBezTo>
                  <a:lnTo>
                    <a:pt x="0" y="47210"/>
                  </a:lnTo>
                  <a:cubicBezTo>
                    <a:pt x="0" y="34689"/>
                    <a:pt x="4974" y="22681"/>
                    <a:pt x="13828" y="13828"/>
                  </a:cubicBezTo>
                  <a:cubicBezTo>
                    <a:pt x="22681" y="4974"/>
                    <a:pt x="34689" y="0"/>
                    <a:pt x="47210" y="0"/>
                  </a:cubicBezTo>
                  <a:close/>
                </a:path>
              </a:pathLst>
            </a:custGeom>
            <a:solidFill>
              <a:srgbClr val="F2B54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202711" cy="349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83422" y="5697619"/>
            <a:ext cx="7460578" cy="870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4" tooltip="https://www.datanovia.com/en/blog/top-r-color-palettes-to-know-for-great-data-visualization/"/>
              </a:rPr>
              <a:t>https://www.datanovia.com/en/blog/top-r-color-palettes-to-know-for-great-data-visualization/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9217" y="8967519"/>
            <a:ext cx="1500400" cy="1162810"/>
          </a:xfrm>
          <a:custGeom>
            <a:avLst/>
            <a:gdLst/>
            <a:ahLst/>
            <a:cxnLst/>
            <a:rect r="r" b="b" t="t" l="l"/>
            <a:pathLst>
              <a:path h="1162810" w="1500400">
                <a:moveTo>
                  <a:pt x="0" y="0"/>
                </a:moveTo>
                <a:lnTo>
                  <a:pt x="1500400" y="0"/>
                </a:lnTo>
                <a:lnTo>
                  <a:pt x="1500400" y="1162811"/>
                </a:lnTo>
                <a:lnTo>
                  <a:pt x="0" y="11628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4694" y="396346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60789" y="52766"/>
            <a:ext cx="2797022" cy="1608288"/>
          </a:xfrm>
          <a:custGeom>
            <a:avLst/>
            <a:gdLst/>
            <a:ahLst/>
            <a:cxnLst/>
            <a:rect r="r" b="b" t="t" l="l"/>
            <a:pathLst>
              <a:path h="1608288" w="2797022">
                <a:moveTo>
                  <a:pt x="0" y="0"/>
                </a:moveTo>
                <a:lnTo>
                  <a:pt x="2797022" y="0"/>
                </a:lnTo>
                <a:lnTo>
                  <a:pt x="2797022" y="1608288"/>
                </a:lnTo>
                <a:lnTo>
                  <a:pt x="0" y="16082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79419" y="3564543"/>
            <a:ext cx="10632853" cy="6565787"/>
          </a:xfrm>
          <a:custGeom>
            <a:avLst/>
            <a:gdLst/>
            <a:ahLst/>
            <a:cxnLst/>
            <a:rect r="r" b="b" t="t" l="l"/>
            <a:pathLst>
              <a:path h="6565787" w="10632853">
                <a:moveTo>
                  <a:pt x="0" y="0"/>
                </a:moveTo>
                <a:lnTo>
                  <a:pt x="10632853" y="0"/>
                </a:lnTo>
                <a:lnTo>
                  <a:pt x="10632853" y="6565787"/>
                </a:lnTo>
                <a:lnTo>
                  <a:pt x="0" y="65657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79419" y="1431430"/>
            <a:ext cx="11301259" cy="2133113"/>
          </a:xfrm>
          <a:custGeom>
            <a:avLst/>
            <a:gdLst/>
            <a:ahLst/>
            <a:cxnLst/>
            <a:rect r="r" b="b" t="t" l="l"/>
            <a:pathLst>
              <a:path h="2133113" w="11301259">
                <a:moveTo>
                  <a:pt x="0" y="0"/>
                </a:moveTo>
                <a:lnTo>
                  <a:pt x="11301259" y="0"/>
                </a:lnTo>
                <a:lnTo>
                  <a:pt x="11301259" y="2133113"/>
                </a:lnTo>
                <a:lnTo>
                  <a:pt x="0" y="21331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79075" y="641345"/>
            <a:ext cx="3968533" cy="68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855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THEMES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93895" y="8985248"/>
            <a:ext cx="2371875" cy="65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4.3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B5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4474" y="600070"/>
            <a:ext cx="16469850" cy="4203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2016 (Wickham et al.)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tidyverse!</a:t>
            </a:r>
            <a:r>
              <a:rPr lang="en-US" sz="399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</a:p>
          <a:p>
            <a:pPr algn="l" marL="1727199" indent="-575733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very tightly coupled to dplyr</a:t>
            </a:r>
          </a:p>
          <a:p>
            <a:pPr algn="l" marL="1727199" indent="-575733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intuitive syntax (+ instead of %&gt;%)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855879" y="3657262"/>
            <a:ext cx="4579465" cy="6008258"/>
          </a:xfrm>
          <a:custGeom>
            <a:avLst/>
            <a:gdLst/>
            <a:ahLst/>
            <a:cxnLst/>
            <a:rect r="r" b="b" t="t" l="l"/>
            <a:pathLst>
              <a:path h="6008258" w="4579465">
                <a:moveTo>
                  <a:pt x="0" y="0"/>
                </a:moveTo>
                <a:lnTo>
                  <a:pt x="4579465" y="0"/>
                </a:lnTo>
                <a:lnTo>
                  <a:pt x="4579465" y="6008258"/>
                </a:lnTo>
                <a:lnTo>
                  <a:pt x="0" y="6008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07963" y="789583"/>
            <a:ext cx="5664192" cy="1598036"/>
          </a:xfrm>
          <a:custGeom>
            <a:avLst/>
            <a:gdLst/>
            <a:ahLst/>
            <a:cxnLst/>
            <a:rect r="r" b="b" t="t" l="l"/>
            <a:pathLst>
              <a:path h="1598036" w="5664192">
                <a:moveTo>
                  <a:pt x="0" y="0"/>
                </a:moveTo>
                <a:lnTo>
                  <a:pt x="5664192" y="0"/>
                </a:lnTo>
                <a:lnTo>
                  <a:pt x="5664192" y="1598037"/>
                </a:lnTo>
                <a:lnTo>
                  <a:pt x="0" y="1598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9409" r="0" b="-4996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1720" y="3657262"/>
            <a:ext cx="7777680" cy="6008258"/>
          </a:xfrm>
          <a:custGeom>
            <a:avLst/>
            <a:gdLst/>
            <a:ahLst/>
            <a:cxnLst/>
            <a:rect r="r" b="b" t="t" l="l"/>
            <a:pathLst>
              <a:path h="6008258" w="7777680">
                <a:moveTo>
                  <a:pt x="0" y="0"/>
                </a:moveTo>
                <a:lnTo>
                  <a:pt x="7777679" y="0"/>
                </a:lnTo>
                <a:lnTo>
                  <a:pt x="7777679" y="6008258"/>
                </a:lnTo>
                <a:lnTo>
                  <a:pt x="0" y="6008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5143500"/>
            <a:ext cx="3178479" cy="3178479"/>
          </a:xfrm>
          <a:custGeom>
            <a:avLst/>
            <a:gdLst/>
            <a:ahLst/>
            <a:cxnLst/>
            <a:rect r="r" b="b" t="t" l="l"/>
            <a:pathLst>
              <a:path h="3178479" w="3178479">
                <a:moveTo>
                  <a:pt x="0" y="0"/>
                </a:moveTo>
                <a:lnTo>
                  <a:pt x="3178479" y="0"/>
                </a:lnTo>
                <a:lnTo>
                  <a:pt x="3178479" y="3178479"/>
                </a:lnTo>
                <a:lnTo>
                  <a:pt x="0" y="31784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98799" y="3137192"/>
            <a:ext cx="10890401" cy="6728769"/>
          </a:xfrm>
          <a:custGeom>
            <a:avLst/>
            <a:gdLst/>
            <a:ahLst/>
            <a:cxnLst/>
            <a:rect r="r" b="b" t="t" l="l"/>
            <a:pathLst>
              <a:path h="6728769" w="10890401">
                <a:moveTo>
                  <a:pt x="0" y="0"/>
                </a:moveTo>
                <a:lnTo>
                  <a:pt x="10890402" y="0"/>
                </a:lnTo>
                <a:lnTo>
                  <a:pt x="10890402" y="6728769"/>
                </a:lnTo>
                <a:lnTo>
                  <a:pt x="0" y="6728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585912"/>
            <a:ext cx="11301259" cy="2076606"/>
          </a:xfrm>
          <a:custGeom>
            <a:avLst/>
            <a:gdLst/>
            <a:ahLst/>
            <a:cxnLst/>
            <a:rect r="r" b="b" t="t" l="l"/>
            <a:pathLst>
              <a:path h="2076606" w="11301259">
                <a:moveTo>
                  <a:pt x="0" y="0"/>
                </a:moveTo>
                <a:lnTo>
                  <a:pt x="11301258" y="0"/>
                </a:lnTo>
                <a:lnTo>
                  <a:pt x="11301258" y="2076607"/>
                </a:lnTo>
                <a:lnTo>
                  <a:pt x="0" y="20766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93895" y="8985248"/>
            <a:ext cx="2371875" cy="65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4.4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CD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15606">
            <a:off x="9049453" y="696020"/>
            <a:ext cx="7287144" cy="7327110"/>
          </a:xfrm>
          <a:custGeom>
            <a:avLst/>
            <a:gdLst/>
            <a:ahLst/>
            <a:cxnLst/>
            <a:rect r="r" b="b" t="t" l="l"/>
            <a:pathLst>
              <a:path h="7327110" w="7287144">
                <a:moveTo>
                  <a:pt x="0" y="0"/>
                </a:moveTo>
                <a:lnTo>
                  <a:pt x="7287143" y="0"/>
                </a:lnTo>
                <a:lnTo>
                  <a:pt x="7287143" y="7327109"/>
                </a:lnTo>
                <a:lnTo>
                  <a:pt x="0" y="7327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0434">
            <a:off x="10605396" y="-687585"/>
            <a:ext cx="8972020" cy="12685375"/>
          </a:xfrm>
          <a:custGeom>
            <a:avLst/>
            <a:gdLst/>
            <a:ahLst/>
            <a:cxnLst/>
            <a:rect r="r" b="b" t="t" l="l"/>
            <a:pathLst>
              <a:path h="12685375" w="8972020">
                <a:moveTo>
                  <a:pt x="0" y="0"/>
                </a:moveTo>
                <a:lnTo>
                  <a:pt x="8972020" y="0"/>
                </a:lnTo>
                <a:lnTo>
                  <a:pt x="8972020" y="12685375"/>
                </a:lnTo>
                <a:lnTo>
                  <a:pt x="0" y="12685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96772" y="3344885"/>
            <a:ext cx="6192505" cy="6894490"/>
          </a:xfrm>
          <a:custGeom>
            <a:avLst/>
            <a:gdLst/>
            <a:ahLst/>
            <a:cxnLst/>
            <a:rect r="r" b="b" t="t" l="l"/>
            <a:pathLst>
              <a:path h="6894490" w="6192505">
                <a:moveTo>
                  <a:pt x="0" y="0"/>
                </a:moveTo>
                <a:lnTo>
                  <a:pt x="6192505" y="0"/>
                </a:lnTo>
                <a:lnTo>
                  <a:pt x="6192505" y="6894490"/>
                </a:lnTo>
                <a:lnTo>
                  <a:pt x="0" y="6894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946501"/>
            <a:ext cx="8231430" cy="3066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55"/>
              </a:lnSpc>
            </a:pPr>
            <a:r>
              <a:rPr lang="en-US" sz="12399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SOME </a:t>
            </a:r>
          </a:p>
          <a:p>
            <a:pPr algn="ctr">
              <a:lnSpc>
                <a:spcPts val="11655"/>
              </a:lnSpc>
            </a:pPr>
            <a:r>
              <a:rPr lang="en-US" sz="12399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FANCY  EXTRAS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CD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5522" y="462719"/>
            <a:ext cx="3267377" cy="1217385"/>
            <a:chOff x="0" y="0"/>
            <a:chExt cx="4198620" cy="15643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00" y="-2540"/>
              <a:ext cx="4215130" cy="1568165"/>
            </a:xfrm>
            <a:custGeom>
              <a:avLst/>
              <a:gdLst/>
              <a:ahLst/>
              <a:cxnLst/>
              <a:rect r="r" b="b" t="t" l="l"/>
              <a:pathLst>
                <a:path h="1568165" w="4215130">
                  <a:moveTo>
                    <a:pt x="4196080" y="768912"/>
                  </a:moveTo>
                  <a:cubicBezTo>
                    <a:pt x="4199890" y="767622"/>
                    <a:pt x="4203700" y="766977"/>
                    <a:pt x="4206240" y="765042"/>
                  </a:cubicBezTo>
                  <a:cubicBezTo>
                    <a:pt x="4208780" y="763752"/>
                    <a:pt x="4213860" y="761816"/>
                    <a:pt x="4213860" y="759881"/>
                  </a:cubicBezTo>
                  <a:cubicBezTo>
                    <a:pt x="4213860" y="758591"/>
                    <a:pt x="4208780" y="756656"/>
                    <a:pt x="4206240" y="755365"/>
                  </a:cubicBezTo>
                  <a:lnTo>
                    <a:pt x="4194810" y="749560"/>
                  </a:lnTo>
                  <a:cubicBezTo>
                    <a:pt x="4197350" y="748269"/>
                    <a:pt x="4202430" y="747624"/>
                    <a:pt x="4202430" y="745689"/>
                  </a:cubicBezTo>
                  <a:cubicBezTo>
                    <a:pt x="4204970" y="740528"/>
                    <a:pt x="4208780" y="735368"/>
                    <a:pt x="4208780" y="730207"/>
                  </a:cubicBezTo>
                  <a:cubicBezTo>
                    <a:pt x="4208780" y="727626"/>
                    <a:pt x="4199890" y="725691"/>
                    <a:pt x="4194810" y="722466"/>
                  </a:cubicBezTo>
                  <a:cubicBezTo>
                    <a:pt x="4199890" y="722466"/>
                    <a:pt x="4202430" y="722466"/>
                    <a:pt x="4206240" y="721821"/>
                  </a:cubicBezTo>
                  <a:lnTo>
                    <a:pt x="4206240" y="719885"/>
                  </a:lnTo>
                  <a:lnTo>
                    <a:pt x="4194810" y="719885"/>
                  </a:lnTo>
                  <a:cubicBezTo>
                    <a:pt x="4187190" y="717305"/>
                    <a:pt x="4179570" y="712144"/>
                    <a:pt x="4177030" y="712789"/>
                  </a:cubicBezTo>
                  <a:cubicBezTo>
                    <a:pt x="4163060" y="716660"/>
                    <a:pt x="4163060" y="711499"/>
                    <a:pt x="4160520" y="707628"/>
                  </a:cubicBezTo>
                  <a:cubicBezTo>
                    <a:pt x="4155440" y="708274"/>
                    <a:pt x="4150360" y="708919"/>
                    <a:pt x="4146550" y="708274"/>
                  </a:cubicBezTo>
                  <a:cubicBezTo>
                    <a:pt x="4137660" y="707628"/>
                    <a:pt x="4128770" y="705693"/>
                    <a:pt x="4119880" y="705693"/>
                  </a:cubicBezTo>
                  <a:cubicBezTo>
                    <a:pt x="4108450" y="705048"/>
                    <a:pt x="4095750" y="705048"/>
                    <a:pt x="4083050" y="704403"/>
                  </a:cubicBezTo>
                  <a:cubicBezTo>
                    <a:pt x="4064000" y="703113"/>
                    <a:pt x="4044950" y="701823"/>
                    <a:pt x="4025900" y="700532"/>
                  </a:cubicBezTo>
                  <a:cubicBezTo>
                    <a:pt x="4024630" y="700532"/>
                    <a:pt x="4022090" y="701823"/>
                    <a:pt x="4020820" y="701823"/>
                  </a:cubicBezTo>
                  <a:cubicBezTo>
                    <a:pt x="4010660" y="701177"/>
                    <a:pt x="4000500" y="700532"/>
                    <a:pt x="3991610" y="699242"/>
                  </a:cubicBezTo>
                  <a:cubicBezTo>
                    <a:pt x="3989070" y="698597"/>
                    <a:pt x="3987800" y="695372"/>
                    <a:pt x="3987800" y="694081"/>
                  </a:cubicBezTo>
                  <a:cubicBezTo>
                    <a:pt x="4001770" y="688921"/>
                    <a:pt x="4015740" y="683760"/>
                    <a:pt x="4024630" y="680535"/>
                  </a:cubicBezTo>
                  <a:cubicBezTo>
                    <a:pt x="4034790" y="679889"/>
                    <a:pt x="4041140" y="679244"/>
                    <a:pt x="4050030" y="679244"/>
                  </a:cubicBezTo>
                  <a:cubicBezTo>
                    <a:pt x="4042410" y="674084"/>
                    <a:pt x="4037330" y="671503"/>
                    <a:pt x="4030980" y="667633"/>
                  </a:cubicBezTo>
                  <a:cubicBezTo>
                    <a:pt x="4027170" y="668278"/>
                    <a:pt x="4023360" y="668923"/>
                    <a:pt x="4017010" y="670213"/>
                  </a:cubicBezTo>
                  <a:cubicBezTo>
                    <a:pt x="4017010" y="666987"/>
                    <a:pt x="4017010" y="663762"/>
                    <a:pt x="4018280" y="663762"/>
                  </a:cubicBezTo>
                  <a:cubicBezTo>
                    <a:pt x="4023360" y="663117"/>
                    <a:pt x="4030980" y="662472"/>
                    <a:pt x="4034790" y="663762"/>
                  </a:cubicBezTo>
                  <a:cubicBezTo>
                    <a:pt x="4039870" y="665697"/>
                    <a:pt x="4042410" y="668923"/>
                    <a:pt x="4047490" y="672793"/>
                  </a:cubicBezTo>
                  <a:cubicBezTo>
                    <a:pt x="4050030" y="672793"/>
                    <a:pt x="4055110" y="673438"/>
                    <a:pt x="4060190" y="673438"/>
                  </a:cubicBezTo>
                  <a:cubicBezTo>
                    <a:pt x="4058920" y="665052"/>
                    <a:pt x="4058920" y="665052"/>
                    <a:pt x="4044950" y="652795"/>
                  </a:cubicBezTo>
                  <a:cubicBezTo>
                    <a:pt x="4062730" y="652795"/>
                    <a:pt x="4067810" y="650215"/>
                    <a:pt x="4064000" y="641184"/>
                  </a:cubicBezTo>
                  <a:cubicBezTo>
                    <a:pt x="4075430" y="640539"/>
                    <a:pt x="4088130" y="639894"/>
                    <a:pt x="4099560" y="639894"/>
                  </a:cubicBezTo>
                  <a:cubicBezTo>
                    <a:pt x="4098290" y="638603"/>
                    <a:pt x="4095750" y="636023"/>
                    <a:pt x="4094480" y="634088"/>
                  </a:cubicBezTo>
                  <a:cubicBezTo>
                    <a:pt x="4099560" y="634733"/>
                    <a:pt x="4103370" y="635378"/>
                    <a:pt x="4105910" y="636023"/>
                  </a:cubicBezTo>
                  <a:cubicBezTo>
                    <a:pt x="4107180" y="632798"/>
                    <a:pt x="4107180" y="629572"/>
                    <a:pt x="4108450" y="626992"/>
                  </a:cubicBezTo>
                  <a:cubicBezTo>
                    <a:pt x="4109720" y="623766"/>
                    <a:pt x="4110990" y="619896"/>
                    <a:pt x="4112260" y="616670"/>
                  </a:cubicBezTo>
                  <a:cubicBezTo>
                    <a:pt x="4112260" y="615380"/>
                    <a:pt x="4110990" y="613445"/>
                    <a:pt x="4112260" y="611509"/>
                  </a:cubicBezTo>
                  <a:cubicBezTo>
                    <a:pt x="4116070" y="606349"/>
                    <a:pt x="4117340" y="598607"/>
                    <a:pt x="4113530" y="594737"/>
                  </a:cubicBezTo>
                  <a:cubicBezTo>
                    <a:pt x="4116070" y="593447"/>
                    <a:pt x="4117340" y="591511"/>
                    <a:pt x="4117340" y="590221"/>
                  </a:cubicBezTo>
                  <a:cubicBezTo>
                    <a:pt x="4117340" y="585060"/>
                    <a:pt x="4117340" y="579255"/>
                    <a:pt x="4116070" y="574094"/>
                  </a:cubicBezTo>
                  <a:cubicBezTo>
                    <a:pt x="4114800" y="568933"/>
                    <a:pt x="4113530" y="564417"/>
                    <a:pt x="4112260" y="559257"/>
                  </a:cubicBezTo>
                  <a:cubicBezTo>
                    <a:pt x="4110990" y="557967"/>
                    <a:pt x="4110990" y="556676"/>
                    <a:pt x="4112260" y="554741"/>
                  </a:cubicBezTo>
                  <a:cubicBezTo>
                    <a:pt x="4116070" y="549580"/>
                    <a:pt x="4118610" y="544419"/>
                    <a:pt x="4110990" y="539259"/>
                  </a:cubicBezTo>
                  <a:cubicBezTo>
                    <a:pt x="4108450" y="537969"/>
                    <a:pt x="4109720" y="534743"/>
                    <a:pt x="4110990" y="532808"/>
                  </a:cubicBezTo>
                  <a:cubicBezTo>
                    <a:pt x="4114800" y="525712"/>
                    <a:pt x="4107180" y="519906"/>
                    <a:pt x="4093210" y="518616"/>
                  </a:cubicBezTo>
                  <a:lnTo>
                    <a:pt x="4088130" y="518616"/>
                  </a:lnTo>
                  <a:cubicBezTo>
                    <a:pt x="4089400" y="516680"/>
                    <a:pt x="4090670" y="516035"/>
                    <a:pt x="4091940" y="514745"/>
                  </a:cubicBezTo>
                  <a:cubicBezTo>
                    <a:pt x="4088130" y="514100"/>
                    <a:pt x="4084320" y="514100"/>
                    <a:pt x="4081780" y="512810"/>
                  </a:cubicBezTo>
                  <a:cubicBezTo>
                    <a:pt x="4079240" y="512165"/>
                    <a:pt x="4077970" y="510230"/>
                    <a:pt x="4075430" y="509584"/>
                  </a:cubicBezTo>
                  <a:cubicBezTo>
                    <a:pt x="4065270" y="507004"/>
                    <a:pt x="4053840" y="504424"/>
                    <a:pt x="4042410" y="501843"/>
                  </a:cubicBezTo>
                  <a:cubicBezTo>
                    <a:pt x="4038600" y="501198"/>
                    <a:pt x="4033520" y="501198"/>
                    <a:pt x="4029710" y="501198"/>
                  </a:cubicBezTo>
                  <a:cubicBezTo>
                    <a:pt x="4027170" y="501843"/>
                    <a:pt x="4025900" y="499263"/>
                    <a:pt x="4023360" y="499263"/>
                  </a:cubicBezTo>
                  <a:cubicBezTo>
                    <a:pt x="4005580" y="497328"/>
                    <a:pt x="3987800" y="496037"/>
                    <a:pt x="3970020" y="493457"/>
                  </a:cubicBezTo>
                  <a:cubicBezTo>
                    <a:pt x="3956050" y="490877"/>
                    <a:pt x="3939540" y="496037"/>
                    <a:pt x="3925570" y="490877"/>
                  </a:cubicBezTo>
                  <a:cubicBezTo>
                    <a:pt x="3924300" y="490232"/>
                    <a:pt x="3921760" y="491522"/>
                    <a:pt x="3920490" y="491522"/>
                  </a:cubicBezTo>
                  <a:cubicBezTo>
                    <a:pt x="3909060" y="490232"/>
                    <a:pt x="3898900" y="493457"/>
                    <a:pt x="3887470" y="491522"/>
                  </a:cubicBezTo>
                  <a:cubicBezTo>
                    <a:pt x="3876040" y="489586"/>
                    <a:pt x="3863340" y="488941"/>
                    <a:pt x="3858260" y="483136"/>
                  </a:cubicBezTo>
                  <a:cubicBezTo>
                    <a:pt x="3853180" y="477330"/>
                    <a:pt x="3849370" y="471524"/>
                    <a:pt x="3849370" y="465718"/>
                  </a:cubicBezTo>
                  <a:cubicBezTo>
                    <a:pt x="3850640" y="458622"/>
                    <a:pt x="3856990" y="450881"/>
                    <a:pt x="3832860" y="452171"/>
                  </a:cubicBezTo>
                  <a:cubicBezTo>
                    <a:pt x="3834130" y="450881"/>
                    <a:pt x="3834130" y="449591"/>
                    <a:pt x="3835400" y="448946"/>
                  </a:cubicBezTo>
                  <a:cubicBezTo>
                    <a:pt x="3761740" y="445075"/>
                    <a:pt x="3688080" y="441849"/>
                    <a:pt x="3615690" y="437979"/>
                  </a:cubicBezTo>
                  <a:cubicBezTo>
                    <a:pt x="3613150" y="433463"/>
                    <a:pt x="3610610" y="428302"/>
                    <a:pt x="3608070" y="421206"/>
                  </a:cubicBezTo>
                  <a:cubicBezTo>
                    <a:pt x="3622040" y="428948"/>
                    <a:pt x="3634740" y="433463"/>
                    <a:pt x="3652520" y="432818"/>
                  </a:cubicBezTo>
                  <a:cubicBezTo>
                    <a:pt x="3653790" y="427657"/>
                    <a:pt x="3652520" y="423787"/>
                    <a:pt x="3642360" y="420561"/>
                  </a:cubicBezTo>
                  <a:cubicBezTo>
                    <a:pt x="3641090" y="419916"/>
                    <a:pt x="3639820" y="417336"/>
                    <a:pt x="3641090" y="416046"/>
                  </a:cubicBezTo>
                  <a:cubicBezTo>
                    <a:pt x="3646170" y="409595"/>
                    <a:pt x="3651250" y="403789"/>
                    <a:pt x="3655060" y="397983"/>
                  </a:cubicBezTo>
                  <a:cubicBezTo>
                    <a:pt x="3660140" y="399918"/>
                    <a:pt x="3663950" y="401208"/>
                    <a:pt x="3669030" y="402499"/>
                  </a:cubicBezTo>
                  <a:lnTo>
                    <a:pt x="3671570" y="401208"/>
                  </a:lnTo>
                  <a:lnTo>
                    <a:pt x="3656330" y="389597"/>
                  </a:lnTo>
                  <a:cubicBezTo>
                    <a:pt x="3666490" y="390887"/>
                    <a:pt x="3675380" y="391532"/>
                    <a:pt x="3686810" y="392822"/>
                  </a:cubicBezTo>
                  <a:cubicBezTo>
                    <a:pt x="3683000" y="388952"/>
                    <a:pt x="3679190" y="386371"/>
                    <a:pt x="3679190" y="386371"/>
                  </a:cubicBezTo>
                  <a:cubicBezTo>
                    <a:pt x="3685540" y="383791"/>
                    <a:pt x="3691890" y="381211"/>
                    <a:pt x="3700780" y="377985"/>
                  </a:cubicBezTo>
                  <a:cubicBezTo>
                    <a:pt x="3700780" y="377340"/>
                    <a:pt x="3702050" y="373469"/>
                    <a:pt x="3705860" y="372824"/>
                  </a:cubicBezTo>
                  <a:cubicBezTo>
                    <a:pt x="3713480" y="370889"/>
                    <a:pt x="3716020" y="374115"/>
                    <a:pt x="3718560" y="377340"/>
                  </a:cubicBezTo>
                  <a:cubicBezTo>
                    <a:pt x="3719830" y="379275"/>
                    <a:pt x="3727450" y="379920"/>
                    <a:pt x="3732530" y="380565"/>
                  </a:cubicBezTo>
                  <a:cubicBezTo>
                    <a:pt x="3737610" y="381211"/>
                    <a:pt x="3743960" y="381211"/>
                    <a:pt x="3750310" y="380565"/>
                  </a:cubicBezTo>
                  <a:cubicBezTo>
                    <a:pt x="3760470" y="380565"/>
                    <a:pt x="3770630" y="379920"/>
                    <a:pt x="3784600" y="379275"/>
                  </a:cubicBezTo>
                  <a:cubicBezTo>
                    <a:pt x="3774440" y="377985"/>
                    <a:pt x="3766820" y="376695"/>
                    <a:pt x="3760470" y="376050"/>
                  </a:cubicBezTo>
                  <a:cubicBezTo>
                    <a:pt x="3760470" y="375405"/>
                    <a:pt x="3760470" y="374760"/>
                    <a:pt x="3759200" y="374115"/>
                  </a:cubicBezTo>
                  <a:cubicBezTo>
                    <a:pt x="3769360" y="372824"/>
                    <a:pt x="3779520" y="371534"/>
                    <a:pt x="3788410" y="370244"/>
                  </a:cubicBezTo>
                  <a:cubicBezTo>
                    <a:pt x="3798570" y="371534"/>
                    <a:pt x="3807460" y="373469"/>
                    <a:pt x="3815080" y="374760"/>
                  </a:cubicBezTo>
                  <a:cubicBezTo>
                    <a:pt x="3817620" y="386371"/>
                    <a:pt x="3832860" y="376695"/>
                    <a:pt x="3841750" y="377985"/>
                  </a:cubicBezTo>
                  <a:cubicBezTo>
                    <a:pt x="3839210" y="375405"/>
                    <a:pt x="3835400" y="372824"/>
                    <a:pt x="3831590" y="369599"/>
                  </a:cubicBezTo>
                  <a:cubicBezTo>
                    <a:pt x="3848100" y="370889"/>
                    <a:pt x="3864610" y="370889"/>
                    <a:pt x="3876040" y="377340"/>
                  </a:cubicBezTo>
                  <a:cubicBezTo>
                    <a:pt x="3877310" y="377985"/>
                    <a:pt x="3882390" y="377340"/>
                    <a:pt x="3884930" y="376695"/>
                  </a:cubicBezTo>
                  <a:cubicBezTo>
                    <a:pt x="3888740" y="377340"/>
                    <a:pt x="3895090" y="378630"/>
                    <a:pt x="3897630" y="377985"/>
                  </a:cubicBezTo>
                  <a:cubicBezTo>
                    <a:pt x="3901440" y="376050"/>
                    <a:pt x="3901440" y="372824"/>
                    <a:pt x="3905250" y="368954"/>
                  </a:cubicBezTo>
                  <a:cubicBezTo>
                    <a:pt x="3914140" y="376695"/>
                    <a:pt x="3923030" y="372179"/>
                    <a:pt x="3931920" y="368954"/>
                  </a:cubicBezTo>
                  <a:cubicBezTo>
                    <a:pt x="3930650" y="370889"/>
                    <a:pt x="3930650" y="372179"/>
                    <a:pt x="3930650" y="372179"/>
                  </a:cubicBezTo>
                  <a:cubicBezTo>
                    <a:pt x="3938270" y="374115"/>
                    <a:pt x="3944620" y="375405"/>
                    <a:pt x="3953510" y="377340"/>
                  </a:cubicBezTo>
                  <a:cubicBezTo>
                    <a:pt x="3959860" y="376050"/>
                    <a:pt x="3967480" y="371534"/>
                    <a:pt x="3978910" y="376050"/>
                  </a:cubicBezTo>
                  <a:cubicBezTo>
                    <a:pt x="3980180" y="376695"/>
                    <a:pt x="3985260" y="375405"/>
                    <a:pt x="3989070" y="375405"/>
                  </a:cubicBezTo>
                  <a:cubicBezTo>
                    <a:pt x="3992880" y="374760"/>
                    <a:pt x="3995420" y="374760"/>
                    <a:pt x="3996690" y="374115"/>
                  </a:cubicBezTo>
                  <a:cubicBezTo>
                    <a:pt x="3999230" y="369599"/>
                    <a:pt x="4000500" y="365728"/>
                    <a:pt x="4004310" y="361858"/>
                  </a:cubicBezTo>
                  <a:cubicBezTo>
                    <a:pt x="4008120" y="357987"/>
                    <a:pt x="4006850" y="354117"/>
                    <a:pt x="3999230" y="352826"/>
                  </a:cubicBezTo>
                  <a:cubicBezTo>
                    <a:pt x="3996690" y="352181"/>
                    <a:pt x="3994150" y="352181"/>
                    <a:pt x="3992880" y="351536"/>
                  </a:cubicBezTo>
                  <a:cubicBezTo>
                    <a:pt x="4004310" y="345730"/>
                    <a:pt x="4014470" y="341860"/>
                    <a:pt x="4030980" y="344440"/>
                  </a:cubicBezTo>
                  <a:cubicBezTo>
                    <a:pt x="4034790" y="345085"/>
                    <a:pt x="4039870" y="342505"/>
                    <a:pt x="4046220" y="340570"/>
                  </a:cubicBezTo>
                  <a:cubicBezTo>
                    <a:pt x="4042410" y="338634"/>
                    <a:pt x="4039870" y="337989"/>
                    <a:pt x="4037330" y="337344"/>
                  </a:cubicBezTo>
                  <a:cubicBezTo>
                    <a:pt x="4047490" y="326378"/>
                    <a:pt x="4064000" y="333474"/>
                    <a:pt x="4079240" y="333474"/>
                  </a:cubicBezTo>
                  <a:cubicBezTo>
                    <a:pt x="4074160" y="331538"/>
                    <a:pt x="4071620" y="329603"/>
                    <a:pt x="4069080" y="328958"/>
                  </a:cubicBezTo>
                  <a:cubicBezTo>
                    <a:pt x="4076700" y="327023"/>
                    <a:pt x="4084320" y="325732"/>
                    <a:pt x="4090670" y="323797"/>
                  </a:cubicBezTo>
                  <a:cubicBezTo>
                    <a:pt x="4091940" y="321217"/>
                    <a:pt x="4090670" y="318636"/>
                    <a:pt x="4091940" y="317346"/>
                  </a:cubicBezTo>
                  <a:cubicBezTo>
                    <a:pt x="4098290" y="312185"/>
                    <a:pt x="4094480" y="308315"/>
                    <a:pt x="4084320" y="305735"/>
                  </a:cubicBezTo>
                  <a:cubicBezTo>
                    <a:pt x="4080510" y="304444"/>
                    <a:pt x="4076700" y="301864"/>
                    <a:pt x="4074160" y="299929"/>
                  </a:cubicBezTo>
                  <a:cubicBezTo>
                    <a:pt x="4077970" y="299929"/>
                    <a:pt x="4083050" y="299284"/>
                    <a:pt x="4088130" y="299284"/>
                  </a:cubicBezTo>
                  <a:lnTo>
                    <a:pt x="4088130" y="291542"/>
                  </a:lnTo>
                  <a:cubicBezTo>
                    <a:pt x="4090670" y="291542"/>
                    <a:pt x="4093210" y="291542"/>
                    <a:pt x="4095750" y="292188"/>
                  </a:cubicBezTo>
                  <a:cubicBezTo>
                    <a:pt x="4097020" y="284446"/>
                    <a:pt x="4098290" y="276705"/>
                    <a:pt x="4100830" y="268319"/>
                  </a:cubicBezTo>
                  <a:cubicBezTo>
                    <a:pt x="4086860" y="264448"/>
                    <a:pt x="4094480" y="259933"/>
                    <a:pt x="4102100" y="254127"/>
                  </a:cubicBezTo>
                  <a:cubicBezTo>
                    <a:pt x="4102100" y="254127"/>
                    <a:pt x="4099560" y="253482"/>
                    <a:pt x="4097020" y="253482"/>
                  </a:cubicBezTo>
                  <a:cubicBezTo>
                    <a:pt x="4098290" y="250901"/>
                    <a:pt x="4100830" y="248321"/>
                    <a:pt x="4102100" y="245741"/>
                  </a:cubicBezTo>
                  <a:cubicBezTo>
                    <a:pt x="4104640" y="240580"/>
                    <a:pt x="4100830" y="239935"/>
                    <a:pt x="4089400" y="242515"/>
                  </a:cubicBezTo>
                  <a:cubicBezTo>
                    <a:pt x="4088130" y="241225"/>
                    <a:pt x="4086860" y="239290"/>
                    <a:pt x="4084320" y="238000"/>
                  </a:cubicBezTo>
                  <a:cubicBezTo>
                    <a:pt x="4083050" y="238645"/>
                    <a:pt x="4083050" y="239290"/>
                    <a:pt x="4081780" y="239935"/>
                  </a:cubicBezTo>
                  <a:cubicBezTo>
                    <a:pt x="4076700" y="239290"/>
                    <a:pt x="4072890" y="238000"/>
                    <a:pt x="4067810" y="237354"/>
                  </a:cubicBezTo>
                  <a:cubicBezTo>
                    <a:pt x="4042410" y="232194"/>
                    <a:pt x="4015740" y="233484"/>
                    <a:pt x="3990340" y="232839"/>
                  </a:cubicBezTo>
                  <a:cubicBezTo>
                    <a:pt x="3986530" y="232839"/>
                    <a:pt x="3981450" y="234774"/>
                    <a:pt x="3977640" y="234774"/>
                  </a:cubicBezTo>
                  <a:cubicBezTo>
                    <a:pt x="3962400" y="234129"/>
                    <a:pt x="3948430" y="231549"/>
                    <a:pt x="3934460" y="230904"/>
                  </a:cubicBezTo>
                  <a:cubicBezTo>
                    <a:pt x="3915410" y="230258"/>
                    <a:pt x="3896360" y="230258"/>
                    <a:pt x="3877310" y="230258"/>
                  </a:cubicBezTo>
                  <a:cubicBezTo>
                    <a:pt x="3863340" y="230258"/>
                    <a:pt x="3860800" y="226388"/>
                    <a:pt x="3862070" y="221227"/>
                  </a:cubicBezTo>
                  <a:cubicBezTo>
                    <a:pt x="3867150" y="219292"/>
                    <a:pt x="3872230" y="215421"/>
                    <a:pt x="3872230" y="214776"/>
                  </a:cubicBezTo>
                  <a:cubicBezTo>
                    <a:pt x="3855720" y="208325"/>
                    <a:pt x="3870960" y="203810"/>
                    <a:pt x="3874770" y="198649"/>
                  </a:cubicBezTo>
                  <a:cubicBezTo>
                    <a:pt x="3873500" y="185747"/>
                    <a:pt x="3872230" y="172845"/>
                    <a:pt x="3870960" y="159298"/>
                  </a:cubicBezTo>
                  <a:cubicBezTo>
                    <a:pt x="3873500" y="158653"/>
                    <a:pt x="3878580" y="158008"/>
                    <a:pt x="3882390" y="157363"/>
                  </a:cubicBezTo>
                  <a:cubicBezTo>
                    <a:pt x="3881120" y="155427"/>
                    <a:pt x="3878580" y="153492"/>
                    <a:pt x="3878580" y="151557"/>
                  </a:cubicBezTo>
                  <a:cubicBezTo>
                    <a:pt x="3882390" y="143816"/>
                    <a:pt x="3883660" y="136075"/>
                    <a:pt x="3867150" y="130269"/>
                  </a:cubicBezTo>
                  <a:cubicBezTo>
                    <a:pt x="3874770" y="127688"/>
                    <a:pt x="3881120" y="125753"/>
                    <a:pt x="3888740" y="123173"/>
                  </a:cubicBezTo>
                  <a:cubicBezTo>
                    <a:pt x="3887470" y="122528"/>
                    <a:pt x="3886200" y="121237"/>
                    <a:pt x="3886200" y="120592"/>
                  </a:cubicBezTo>
                  <a:cubicBezTo>
                    <a:pt x="3886200" y="119947"/>
                    <a:pt x="3884930" y="119947"/>
                    <a:pt x="3883660" y="119947"/>
                  </a:cubicBezTo>
                  <a:cubicBezTo>
                    <a:pt x="3870960" y="119947"/>
                    <a:pt x="3865880" y="118657"/>
                    <a:pt x="3864610" y="112206"/>
                  </a:cubicBezTo>
                  <a:cubicBezTo>
                    <a:pt x="3864610" y="110916"/>
                    <a:pt x="3864610" y="108981"/>
                    <a:pt x="3867150" y="107690"/>
                  </a:cubicBezTo>
                  <a:cubicBezTo>
                    <a:pt x="3872230" y="105755"/>
                    <a:pt x="3877310" y="103820"/>
                    <a:pt x="3883660" y="102530"/>
                  </a:cubicBezTo>
                  <a:cubicBezTo>
                    <a:pt x="3886200" y="101885"/>
                    <a:pt x="3891280" y="102530"/>
                    <a:pt x="3893820" y="103175"/>
                  </a:cubicBezTo>
                  <a:cubicBezTo>
                    <a:pt x="3907790" y="107045"/>
                    <a:pt x="3909060" y="107045"/>
                    <a:pt x="3911600" y="98659"/>
                  </a:cubicBezTo>
                  <a:cubicBezTo>
                    <a:pt x="3914140" y="99304"/>
                    <a:pt x="3916680" y="99949"/>
                    <a:pt x="3920490" y="100594"/>
                  </a:cubicBezTo>
                  <a:cubicBezTo>
                    <a:pt x="3919220" y="98014"/>
                    <a:pt x="3919220" y="96079"/>
                    <a:pt x="3916680" y="94143"/>
                  </a:cubicBezTo>
                  <a:cubicBezTo>
                    <a:pt x="3916680" y="93498"/>
                    <a:pt x="3914140" y="92853"/>
                    <a:pt x="3911600" y="92208"/>
                  </a:cubicBezTo>
                  <a:cubicBezTo>
                    <a:pt x="3914140" y="91563"/>
                    <a:pt x="3916680" y="90273"/>
                    <a:pt x="3919220" y="90918"/>
                  </a:cubicBezTo>
                  <a:cubicBezTo>
                    <a:pt x="3931920" y="92853"/>
                    <a:pt x="3939540" y="88338"/>
                    <a:pt x="3948430" y="85757"/>
                  </a:cubicBezTo>
                  <a:cubicBezTo>
                    <a:pt x="3940810" y="80596"/>
                    <a:pt x="3933190" y="76081"/>
                    <a:pt x="3926840" y="70920"/>
                  </a:cubicBezTo>
                  <a:cubicBezTo>
                    <a:pt x="3937000" y="68340"/>
                    <a:pt x="3944620" y="67049"/>
                    <a:pt x="3952240" y="65114"/>
                  </a:cubicBezTo>
                  <a:cubicBezTo>
                    <a:pt x="3935730" y="50922"/>
                    <a:pt x="3935730" y="50922"/>
                    <a:pt x="3947160" y="45116"/>
                  </a:cubicBezTo>
                  <a:cubicBezTo>
                    <a:pt x="3947160" y="44471"/>
                    <a:pt x="3945890" y="43826"/>
                    <a:pt x="3945890" y="43181"/>
                  </a:cubicBezTo>
                  <a:cubicBezTo>
                    <a:pt x="3942080" y="43826"/>
                    <a:pt x="3937000" y="44471"/>
                    <a:pt x="3933190" y="45761"/>
                  </a:cubicBezTo>
                  <a:lnTo>
                    <a:pt x="3931920" y="45116"/>
                  </a:lnTo>
                  <a:cubicBezTo>
                    <a:pt x="3937000" y="42536"/>
                    <a:pt x="3942080" y="40601"/>
                    <a:pt x="3947160" y="38020"/>
                  </a:cubicBezTo>
                  <a:cubicBezTo>
                    <a:pt x="3947160" y="36085"/>
                    <a:pt x="3949700" y="31569"/>
                    <a:pt x="3947160" y="30279"/>
                  </a:cubicBezTo>
                  <a:cubicBezTo>
                    <a:pt x="3937000" y="25763"/>
                    <a:pt x="3948430" y="21248"/>
                    <a:pt x="3945890" y="16732"/>
                  </a:cubicBezTo>
                  <a:cubicBezTo>
                    <a:pt x="3944620" y="15442"/>
                    <a:pt x="3945890" y="12216"/>
                    <a:pt x="3944620" y="12216"/>
                  </a:cubicBezTo>
                  <a:cubicBezTo>
                    <a:pt x="3937000" y="10281"/>
                    <a:pt x="3928110" y="7056"/>
                    <a:pt x="3919220" y="7056"/>
                  </a:cubicBezTo>
                  <a:cubicBezTo>
                    <a:pt x="3898900" y="6411"/>
                    <a:pt x="3878580" y="7701"/>
                    <a:pt x="3858260" y="7701"/>
                  </a:cubicBezTo>
                  <a:lnTo>
                    <a:pt x="3793490" y="7701"/>
                  </a:lnTo>
                  <a:cubicBezTo>
                    <a:pt x="3778250" y="7701"/>
                    <a:pt x="3765550" y="5765"/>
                    <a:pt x="3750310" y="3830"/>
                  </a:cubicBezTo>
                  <a:cubicBezTo>
                    <a:pt x="3732530" y="0"/>
                    <a:pt x="3713480" y="3185"/>
                    <a:pt x="3694430" y="3830"/>
                  </a:cubicBezTo>
                  <a:cubicBezTo>
                    <a:pt x="3653790" y="4475"/>
                    <a:pt x="3613150" y="4475"/>
                    <a:pt x="3572510" y="5120"/>
                  </a:cubicBezTo>
                  <a:cubicBezTo>
                    <a:pt x="3553460" y="5120"/>
                    <a:pt x="3533140" y="6411"/>
                    <a:pt x="3514090" y="7056"/>
                  </a:cubicBezTo>
                  <a:cubicBezTo>
                    <a:pt x="3489960" y="7701"/>
                    <a:pt x="3465830" y="7056"/>
                    <a:pt x="3441700" y="7701"/>
                  </a:cubicBezTo>
                  <a:cubicBezTo>
                    <a:pt x="3416300" y="8346"/>
                    <a:pt x="3390900" y="9636"/>
                    <a:pt x="3365500" y="10281"/>
                  </a:cubicBezTo>
                  <a:cubicBezTo>
                    <a:pt x="3335020" y="10926"/>
                    <a:pt x="3304540" y="10926"/>
                    <a:pt x="3274060" y="11571"/>
                  </a:cubicBezTo>
                  <a:lnTo>
                    <a:pt x="3178810" y="13507"/>
                  </a:lnTo>
                  <a:cubicBezTo>
                    <a:pt x="3149600" y="14152"/>
                    <a:pt x="3121660" y="14152"/>
                    <a:pt x="3092450" y="14152"/>
                  </a:cubicBezTo>
                  <a:cubicBezTo>
                    <a:pt x="3070860" y="14152"/>
                    <a:pt x="3048000" y="14797"/>
                    <a:pt x="3026410" y="15442"/>
                  </a:cubicBezTo>
                  <a:lnTo>
                    <a:pt x="2961640" y="17377"/>
                  </a:lnTo>
                  <a:cubicBezTo>
                    <a:pt x="2946400" y="18022"/>
                    <a:pt x="2931160" y="18022"/>
                    <a:pt x="2914650" y="18667"/>
                  </a:cubicBezTo>
                  <a:cubicBezTo>
                    <a:pt x="2889250" y="19312"/>
                    <a:pt x="2863850" y="19312"/>
                    <a:pt x="2838450" y="19958"/>
                  </a:cubicBezTo>
                  <a:cubicBezTo>
                    <a:pt x="2809240" y="20603"/>
                    <a:pt x="2781300" y="21893"/>
                    <a:pt x="2753360" y="22538"/>
                  </a:cubicBezTo>
                  <a:cubicBezTo>
                    <a:pt x="2724150" y="23828"/>
                    <a:pt x="2696210" y="25118"/>
                    <a:pt x="2667000" y="26409"/>
                  </a:cubicBezTo>
                  <a:cubicBezTo>
                    <a:pt x="2655570" y="27054"/>
                    <a:pt x="2644140" y="27054"/>
                    <a:pt x="2631440" y="27699"/>
                  </a:cubicBezTo>
                  <a:lnTo>
                    <a:pt x="2594610" y="27699"/>
                  </a:lnTo>
                  <a:cubicBezTo>
                    <a:pt x="2552700" y="28989"/>
                    <a:pt x="2512060" y="30924"/>
                    <a:pt x="2470150" y="32214"/>
                  </a:cubicBezTo>
                  <a:cubicBezTo>
                    <a:pt x="2444750" y="32859"/>
                    <a:pt x="2418080" y="33505"/>
                    <a:pt x="2392680" y="34795"/>
                  </a:cubicBezTo>
                  <a:cubicBezTo>
                    <a:pt x="2377440" y="35440"/>
                    <a:pt x="2360930" y="36730"/>
                    <a:pt x="2345690" y="37375"/>
                  </a:cubicBezTo>
                  <a:lnTo>
                    <a:pt x="2242820" y="41246"/>
                  </a:lnTo>
                  <a:cubicBezTo>
                    <a:pt x="2221230" y="41891"/>
                    <a:pt x="2200910" y="44471"/>
                    <a:pt x="2180590" y="45116"/>
                  </a:cubicBezTo>
                  <a:cubicBezTo>
                    <a:pt x="2148840" y="46406"/>
                    <a:pt x="2115820" y="47052"/>
                    <a:pt x="2084070" y="48342"/>
                  </a:cubicBezTo>
                  <a:cubicBezTo>
                    <a:pt x="2076450" y="48342"/>
                    <a:pt x="2067560" y="48987"/>
                    <a:pt x="2059940" y="48987"/>
                  </a:cubicBezTo>
                  <a:cubicBezTo>
                    <a:pt x="2032000" y="50277"/>
                    <a:pt x="2005330" y="51567"/>
                    <a:pt x="1977390" y="52857"/>
                  </a:cubicBezTo>
                  <a:cubicBezTo>
                    <a:pt x="1962150" y="53502"/>
                    <a:pt x="1945640" y="54793"/>
                    <a:pt x="1930400" y="55438"/>
                  </a:cubicBezTo>
                  <a:cubicBezTo>
                    <a:pt x="1911350" y="56083"/>
                    <a:pt x="1892300" y="56728"/>
                    <a:pt x="1874520" y="57373"/>
                  </a:cubicBezTo>
                  <a:cubicBezTo>
                    <a:pt x="1838960" y="59308"/>
                    <a:pt x="1802130" y="61244"/>
                    <a:pt x="1766570" y="63179"/>
                  </a:cubicBezTo>
                  <a:cubicBezTo>
                    <a:pt x="1760220" y="63824"/>
                    <a:pt x="1755140" y="65759"/>
                    <a:pt x="1748790" y="65759"/>
                  </a:cubicBezTo>
                  <a:cubicBezTo>
                    <a:pt x="1719580" y="67049"/>
                    <a:pt x="1690370" y="67049"/>
                    <a:pt x="1662430" y="68985"/>
                  </a:cubicBezTo>
                  <a:cubicBezTo>
                    <a:pt x="1647190" y="70275"/>
                    <a:pt x="1630680" y="67049"/>
                    <a:pt x="1616710" y="73500"/>
                  </a:cubicBezTo>
                  <a:cubicBezTo>
                    <a:pt x="1611630" y="75436"/>
                    <a:pt x="1597660" y="72210"/>
                    <a:pt x="1588770" y="72855"/>
                  </a:cubicBezTo>
                  <a:cubicBezTo>
                    <a:pt x="1553210" y="74791"/>
                    <a:pt x="1517650" y="77371"/>
                    <a:pt x="1483360" y="79306"/>
                  </a:cubicBezTo>
                  <a:cubicBezTo>
                    <a:pt x="1455420" y="81242"/>
                    <a:pt x="1428750" y="82532"/>
                    <a:pt x="1400810" y="84467"/>
                  </a:cubicBezTo>
                  <a:cubicBezTo>
                    <a:pt x="1390650" y="85112"/>
                    <a:pt x="1380490" y="87047"/>
                    <a:pt x="1371600" y="87693"/>
                  </a:cubicBezTo>
                  <a:cubicBezTo>
                    <a:pt x="1346200" y="88983"/>
                    <a:pt x="1320800" y="90273"/>
                    <a:pt x="1296670" y="91563"/>
                  </a:cubicBezTo>
                  <a:cubicBezTo>
                    <a:pt x="1296670" y="94143"/>
                    <a:pt x="1296670" y="95434"/>
                    <a:pt x="1295400" y="96724"/>
                  </a:cubicBezTo>
                  <a:cubicBezTo>
                    <a:pt x="1292860" y="95434"/>
                    <a:pt x="1290320" y="93498"/>
                    <a:pt x="1287780" y="90918"/>
                  </a:cubicBezTo>
                  <a:cubicBezTo>
                    <a:pt x="1282700" y="98014"/>
                    <a:pt x="1272540" y="93498"/>
                    <a:pt x="1264920" y="94143"/>
                  </a:cubicBezTo>
                  <a:cubicBezTo>
                    <a:pt x="1250950" y="95434"/>
                    <a:pt x="1235710" y="97369"/>
                    <a:pt x="1221740" y="98014"/>
                  </a:cubicBezTo>
                  <a:cubicBezTo>
                    <a:pt x="1196340" y="99949"/>
                    <a:pt x="1170940" y="101240"/>
                    <a:pt x="1145540" y="102530"/>
                  </a:cubicBezTo>
                  <a:cubicBezTo>
                    <a:pt x="1123950" y="103820"/>
                    <a:pt x="1102360" y="106400"/>
                    <a:pt x="1080770" y="108336"/>
                  </a:cubicBezTo>
                  <a:cubicBezTo>
                    <a:pt x="1043940" y="111561"/>
                    <a:pt x="1005840" y="113496"/>
                    <a:pt x="969010" y="116722"/>
                  </a:cubicBezTo>
                  <a:cubicBezTo>
                    <a:pt x="943610" y="118657"/>
                    <a:pt x="918210" y="121883"/>
                    <a:pt x="891540" y="123818"/>
                  </a:cubicBezTo>
                  <a:cubicBezTo>
                    <a:pt x="864870" y="126398"/>
                    <a:pt x="836930" y="128333"/>
                    <a:pt x="810260" y="130914"/>
                  </a:cubicBezTo>
                  <a:cubicBezTo>
                    <a:pt x="791210" y="132849"/>
                    <a:pt x="772160" y="135430"/>
                    <a:pt x="753110" y="137365"/>
                  </a:cubicBezTo>
                  <a:cubicBezTo>
                    <a:pt x="715010" y="140590"/>
                    <a:pt x="675640" y="143816"/>
                    <a:pt x="637540" y="147041"/>
                  </a:cubicBezTo>
                  <a:cubicBezTo>
                    <a:pt x="623570" y="148331"/>
                    <a:pt x="610870" y="150912"/>
                    <a:pt x="596900" y="152202"/>
                  </a:cubicBezTo>
                  <a:cubicBezTo>
                    <a:pt x="572770" y="154782"/>
                    <a:pt x="548640" y="156073"/>
                    <a:pt x="524510" y="158653"/>
                  </a:cubicBezTo>
                  <a:cubicBezTo>
                    <a:pt x="506730" y="160588"/>
                    <a:pt x="490220" y="163814"/>
                    <a:pt x="473710" y="165104"/>
                  </a:cubicBezTo>
                  <a:cubicBezTo>
                    <a:pt x="438150" y="168974"/>
                    <a:pt x="402590" y="171555"/>
                    <a:pt x="367030" y="174780"/>
                  </a:cubicBezTo>
                  <a:cubicBezTo>
                    <a:pt x="351790" y="176070"/>
                    <a:pt x="336550" y="178651"/>
                    <a:pt x="321310" y="180586"/>
                  </a:cubicBezTo>
                  <a:cubicBezTo>
                    <a:pt x="297180" y="183812"/>
                    <a:pt x="271780" y="186392"/>
                    <a:pt x="247650" y="189617"/>
                  </a:cubicBezTo>
                  <a:cubicBezTo>
                    <a:pt x="241300" y="190263"/>
                    <a:pt x="234950" y="192198"/>
                    <a:pt x="227330" y="192843"/>
                  </a:cubicBezTo>
                  <a:cubicBezTo>
                    <a:pt x="219710" y="193488"/>
                    <a:pt x="212090" y="193488"/>
                    <a:pt x="204470" y="194133"/>
                  </a:cubicBezTo>
                  <a:cubicBezTo>
                    <a:pt x="189230" y="196068"/>
                    <a:pt x="173990" y="198004"/>
                    <a:pt x="160020" y="199939"/>
                  </a:cubicBezTo>
                  <a:cubicBezTo>
                    <a:pt x="129540" y="203810"/>
                    <a:pt x="114300" y="205100"/>
                    <a:pt x="100330" y="208970"/>
                  </a:cubicBezTo>
                  <a:cubicBezTo>
                    <a:pt x="87630" y="212196"/>
                    <a:pt x="69850" y="211551"/>
                    <a:pt x="64770" y="221872"/>
                  </a:cubicBezTo>
                  <a:cubicBezTo>
                    <a:pt x="62230" y="225098"/>
                    <a:pt x="55880" y="227033"/>
                    <a:pt x="67310" y="228323"/>
                  </a:cubicBezTo>
                  <a:cubicBezTo>
                    <a:pt x="68580" y="228323"/>
                    <a:pt x="71120" y="230258"/>
                    <a:pt x="69850" y="230904"/>
                  </a:cubicBezTo>
                  <a:cubicBezTo>
                    <a:pt x="67310" y="234774"/>
                    <a:pt x="64770" y="238645"/>
                    <a:pt x="62230" y="243805"/>
                  </a:cubicBezTo>
                  <a:cubicBezTo>
                    <a:pt x="62230" y="243805"/>
                    <a:pt x="64770" y="244451"/>
                    <a:pt x="67310" y="245741"/>
                  </a:cubicBezTo>
                  <a:cubicBezTo>
                    <a:pt x="59690" y="249611"/>
                    <a:pt x="59690" y="263803"/>
                    <a:pt x="64770" y="268319"/>
                  </a:cubicBezTo>
                  <a:cubicBezTo>
                    <a:pt x="67310" y="270899"/>
                    <a:pt x="68580" y="274125"/>
                    <a:pt x="69850" y="277350"/>
                  </a:cubicBezTo>
                  <a:cubicBezTo>
                    <a:pt x="54610" y="279286"/>
                    <a:pt x="72390" y="283801"/>
                    <a:pt x="67310" y="286382"/>
                  </a:cubicBezTo>
                  <a:cubicBezTo>
                    <a:pt x="69850" y="286382"/>
                    <a:pt x="72390" y="286382"/>
                    <a:pt x="76200" y="287027"/>
                  </a:cubicBezTo>
                  <a:cubicBezTo>
                    <a:pt x="73660" y="288962"/>
                    <a:pt x="71120" y="290252"/>
                    <a:pt x="69850" y="290897"/>
                  </a:cubicBezTo>
                  <a:cubicBezTo>
                    <a:pt x="72390" y="292188"/>
                    <a:pt x="76200" y="292833"/>
                    <a:pt x="78740" y="294123"/>
                  </a:cubicBezTo>
                  <a:cubicBezTo>
                    <a:pt x="64770" y="303799"/>
                    <a:pt x="64770" y="308315"/>
                    <a:pt x="81280" y="316701"/>
                  </a:cubicBezTo>
                  <a:cubicBezTo>
                    <a:pt x="82550" y="317346"/>
                    <a:pt x="85090" y="318636"/>
                    <a:pt x="85090" y="319281"/>
                  </a:cubicBezTo>
                  <a:cubicBezTo>
                    <a:pt x="81280" y="326378"/>
                    <a:pt x="82550" y="332828"/>
                    <a:pt x="91440" y="338634"/>
                  </a:cubicBezTo>
                  <a:cubicBezTo>
                    <a:pt x="91440" y="338634"/>
                    <a:pt x="90170" y="340570"/>
                    <a:pt x="87630" y="341860"/>
                  </a:cubicBezTo>
                  <a:cubicBezTo>
                    <a:pt x="91440" y="341215"/>
                    <a:pt x="93980" y="340570"/>
                    <a:pt x="96520" y="340570"/>
                  </a:cubicBezTo>
                  <a:lnTo>
                    <a:pt x="92710" y="352181"/>
                  </a:lnTo>
                  <a:lnTo>
                    <a:pt x="106680" y="352181"/>
                  </a:lnTo>
                  <a:cubicBezTo>
                    <a:pt x="110490" y="354762"/>
                    <a:pt x="114300" y="356697"/>
                    <a:pt x="114300" y="357342"/>
                  </a:cubicBezTo>
                  <a:cubicBezTo>
                    <a:pt x="118110" y="355407"/>
                    <a:pt x="120650" y="354762"/>
                    <a:pt x="121920" y="354117"/>
                  </a:cubicBezTo>
                  <a:cubicBezTo>
                    <a:pt x="128270" y="359277"/>
                    <a:pt x="133350" y="363148"/>
                    <a:pt x="137160" y="367019"/>
                  </a:cubicBezTo>
                  <a:cubicBezTo>
                    <a:pt x="135890" y="371534"/>
                    <a:pt x="133350" y="375405"/>
                    <a:pt x="132080" y="377985"/>
                  </a:cubicBezTo>
                  <a:cubicBezTo>
                    <a:pt x="125730" y="377985"/>
                    <a:pt x="119380" y="377340"/>
                    <a:pt x="115570" y="378630"/>
                  </a:cubicBezTo>
                  <a:cubicBezTo>
                    <a:pt x="111760" y="379920"/>
                    <a:pt x="111760" y="383146"/>
                    <a:pt x="109220" y="385081"/>
                  </a:cubicBezTo>
                  <a:cubicBezTo>
                    <a:pt x="109220" y="385726"/>
                    <a:pt x="118110" y="394112"/>
                    <a:pt x="116840" y="394758"/>
                  </a:cubicBezTo>
                  <a:cubicBezTo>
                    <a:pt x="115570" y="399273"/>
                    <a:pt x="113030" y="403789"/>
                    <a:pt x="111760" y="408950"/>
                  </a:cubicBezTo>
                  <a:cubicBezTo>
                    <a:pt x="116840" y="410885"/>
                    <a:pt x="123190" y="413465"/>
                    <a:pt x="128270" y="415401"/>
                  </a:cubicBezTo>
                  <a:cubicBezTo>
                    <a:pt x="119380" y="417981"/>
                    <a:pt x="113030" y="420561"/>
                    <a:pt x="106680" y="422497"/>
                  </a:cubicBezTo>
                  <a:cubicBezTo>
                    <a:pt x="109220" y="423142"/>
                    <a:pt x="110490" y="423787"/>
                    <a:pt x="113030" y="424432"/>
                  </a:cubicBezTo>
                  <a:cubicBezTo>
                    <a:pt x="114300" y="427012"/>
                    <a:pt x="116840" y="429593"/>
                    <a:pt x="116840" y="432173"/>
                  </a:cubicBezTo>
                  <a:cubicBezTo>
                    <a:pt x="116840" y="434753"/>
                    <a:pt x="113030" y="439269"/>
                    <a:pt x="115570" y="439914"/>
                  </a:cubicBezTo>
                  <a:cubicBezTo>
                    <a:pt x="127000" y="443140"/>
                    <a:pt x="120650" y="452816"/>
                    <a:pt x="135890" y="454106"/>
                  </a:cubicBezTo>
                  <a:cubicBezTo>
                    <a:pt x="137160" y="454106"/>
                    <a:pt x="137160" y="455396"/>
                    <a:pt x="139700" y="456687"/>
                  </a:cubicBezTo>
                  <a:cubicBezTo>
                    <a:pt x="135890" y="456687"/>
                    <a:pt x="133350" y="456687"/>
                    <a:pt x="128270" y="457332"/>
                  </a:cubicBezTo>
                  <a:cubicBezTo>
                    <a:pt x="142240" y="462492"/>
                    <a:pt x="138430" y="467008"/>
                    <a:pt x="133350" y="470879"/>
                  </a:cubicBezTo>
                  <a:cubicBezTo>
                    <a:pt x="128270" y="471524"/>
                    <a:pt x="124460" y="472169"/>
                    <a:pt x="120650" y="472814"/>
                  </a:cubicBezTo>
                  <a:cubicBezTo>
                    <a:pt x="121920" y="474104"/>
                    <a:pt x="121920" y="474749"/>
                    <a:pt x="123190" y="476039"/>
                  </a:cubicBezTo>
                  <a:cubicBezTo>
                    <a:pt x="124460" y="476685"/>
                    <a:pt x="130810" y="485071"/>
                    <a:pt x="130810" y="486361"/>
                  </a:cubicBezTo>
                  <a:cubicBezTo>
                    <a:pt x="128270" y="489586"/>
                    <a:pt x="127000" y="492812"/>
                    <a:pt x="125730" y="496037"/>
                  </a:cubicBezTo>
                  <a:cubicBezTo>
                    <a:pt x="133350" y="496037"/>
                    <a:pt x="139700" y="496683"/>
                    <a:pt x="142240" y="496683"/>
                  </a:cubicBezTo>
                  <a:cubicBezTo>
                    <a:pt x="139700" y="497328"/>
                    <a:pt x="135890" y="498618"/>
                    <a:pt x="133350" y="499263"/>
                  </a:cubicBezTo>
                  <a:cubicBezTo>
                    <a:pt x="134620" y="500553"/>
                    <a:pt x="135890" y="501843"/>
                    <a:pt x="138430" y="502488"/>
                  </a:cubicBezTo>
                  <a:cubicBezTo>
                    <a:pt x="148590" y="501843"/>
                    <a:pt x="158750" y="501198"/>
                    <a:pt x="170180" y="500553"/>
                  </a:cubicBezTo>
                  <a:cubicBezTo>
                    <a:pt x="168910" y="503779"/>
                    <a:pt x="167640" y="506359"/>
                    <a:pt x="165100" y="508939"/>
                  </a:cubicBezTo>
                  <a:cubicBezTo>
                    <a:pt x="171450" y="508939"/>
                    <a:pt x="179070" y="509584"/>
                    <a:pt x="185420" y="509584"/>
                  </a:cubicBezTo>
                  <a:lnTo>
                    <a:pt x="185420" y="512810"/>
                  </a:lnTo>
                  <a:cubicBezTo>
                    <a:pt x="176530" y="513455"/>
                    <a:pt x="167640" y="514745"/>
                    <a:pt x="160020" y="515390"/>
                  </a:cubicBezTo>
                  <a:cubicBezTo>
                    <a:pt x="191770" y="523131"/>
                    <a:pt x="220980" y="516035"/>
                    <a:pt x="255270" y="513455"/>
                  </a:cubicBezTo>
                  <a:cubicBezTo>
                    <a:pt x="261620" y="516680"/>
                    <a:pt x="267970" y="514100"/>
                    <a:pt x="273050" y="508939"/>
                  </a:cubicBezTo>
                  <a:cubicBezTo>
                    <a:pt x="279400" y="513455"/>
                    <a:pt x="284480" y="512165"/>
                    <a:pt x="297180" y="503133"/>
                  </a:cubicBezTo>
                  <a:cubicBezTo>
                    <a:pt x="298450" y="503133"/>
                    <a:pt x="299720" y="503779"/>
                    <a:pt x="300990" y="503779"/>
                  </a:cubicBezTo>
                  <a:cubicBezTo>
                    <a:pt x="299720" y="506359"/>
                    <a:pt x="297180" y="508294"/>
                    <a:pt x="295910" y="510875"/>
                  </a:cubicBezTo>
                  <a:cubicBezTo>
                    <a:pt x="303530" y="509584"/>
                    <a:pt x="309880" y="508939"/>
                    <a:pt x="317500" y="507649"/>
                  </a:cubicBezTo>
                  <a:lnTo>
                    <a:pt x="344170" y="505714"/>
                  </a:lnTo>
                  <a:cubicBezTo>
                    <a:pt x="358140" y="504424"/>
                    <a:pt x="372110" y="503779"/>
                    <a:pt x="384810" y="502488"/>
                  </a:cubicBezTo>
                  <a:cubicBezTo>
                    <a:pt x="389890" y="501843"/>
                    <a:pt x="394970" y="499908"/>
                    <a:pt x="400050" y="499263"/>
                  </a:cubicBezTo>
                  <a:cubicBezTo>
                    <a:pt x="405130" y="498618"/>
                    <a:pt x="412750" y="496683"/>
                    <a:pt x="415290" y="497973"/>
                  </a:cubicBezTo>
                  <a:cubicBezTo>
                    <a:pt x="425450" y="502488"/>
                    <a:pt x="434340" y="507649"/>
                    <a:pt x="444500" y="512165"/>
                  </a:cubicBezTo>
                  <a:cubicBezTo>
                    <a:pt x="445770" y="510875"/>
                    <a:pt x="447040" y="508939"/>
                    <a:pt x="447040" y="508939"/>
                  </a:cubicBezTo>
                  <a:cubicBezTo>
                    <a:pt x="455930" y="510230"/>
                    <a:pt x="462280" y="510875"/>
                    <a:pt x="471170" y="512165"/>
                  </a:cubicBezTo>
                  <a:cubicBezTo>
                    <a:pt x="472440" y="514100"/>
                    <a:pt x="474980" y="516680"/>
                    <a:pt x="474980" y="517971"/>
                  </a:cubicBezTo>
                  <a:cubicBezTo>
                    <a:pt x="488950" y="518616"/>
                    <a:pt x="500380" y="519261"/>
                    <a:pt x="510540" y="519906"/>
                  </a:cubicBezTo>
                  <a:cubicBezTo>
                    <a:pt x="510540" y="520551"/>
                    <a:pt x="511810" y="521196"/>
                    <a:pt x="511810" y="521841"/>
                  </a:cubicBezTo>
                  <a:lnTo>
                    <a:pt x="488950" y="525712"/>
                  </a:lnTo>
                  <a:cubicBezTo>
                    <a:pt x="487680" y="523776"/>
                    <a:pt x="486410" y="523131"/>
                    <a:pt x="483870" y="519906"/>
                  </a:cubicBezTo>
                  <a:cubicBezTo>
                    <a:pt x="485140" y="527002"/>
                    <a:pt x="486410" y="531518"/>
                    <a:pt x="486410" y="537323"/>
                  </a:cubicBezTo>
                  <a:cubicBezTo>
                    <a:pt x="497840" y="532808"/>
                    <a:pt x="513080" y="537969"/>
                    <a:pt x="520700" y="530227"/>
                  </a:cubicBezTo>
                  <a:cubicBezTo>
                    <a:pt x="520700" y="529582"/>
                    <a:pt x="525780" y="529582"/>
                    <a:pt x="527050" y="530227"/>
                  </a:cubicBezTo>
                  <a:cubicBezTo>
                    <a:pt x="537210" y="530873"/>
                    <a:pt x="547370" y="531518"/>
                    <a:pt x="557530" y="532808"/>
                  </a:cubicBezTo>
                  <a:cubicBezTo>
                    <a:pt x="556260" y="531518"/>
                    <a:pt x="556260" y="530227"/>
                    <a:pt x="554990" y="528937"/>
                  </a:cubicBezTo>
                  <a:cubicBezTo>
                    <a:pt x="561340" y="529582"/>
                    <a:pt x="566420" y="530227"/>
                    <a:pt x="570230" y="530873"/>
                  </a:cubicBezTo>
                  <a:cubicBezTo>
                    <a:pt x="570230" y="531518"/>
                    <a:pt x="571500" y="532163"/>
                    <a:pt x="571500" y="532808"/>
                  </a:cubicBezTo>
                  <a:cubicBezTo>
                    <a:pt x="562610" y="535388"/>
                    <a:pt x="553720" y="538614"/>
                    <a:pt x="544830" y="541194"/>
                  </a:cubicBezTo>
                  <a:cubicBezTo>
                    <a:pt x="530860" y="545710"/>
                    <a:pt x="518160" y="551516"/>
                    <a:pt x="504190" y="553451"/>
                  </a:cubicBezTo>
                  <a:cubicBezTo>
                    <a:pt x="480060" y="556031"/>
                    <a:pt x="455930" y="560547"/>
                    <a:pt x="430530" y="561192"/>
                  </a:cubicBezTo>
                  <a:lnTo>
                    <a:pt x="424180" y="561192"/>
                  </a:lnTo>
                  <a:cubicBezTo>
                    <a:pt x="397510" y="563772"/>
                    <a:pt x="372110" y="566353"/>
                    <a:pt x="345440" y="568933"/>
                  </a:cubicBezTo>
                  <a:cubicBezTo>
                    <a:pt x="341630" y="569578"/>
                    <a:pt x="339090" y="570223"/>
                    <a:pt x="335280" y="570223"/>
                  </a:cubicBezTo>
                  <a:cubicBezTo>
                    <a:pt x="318770" y="571514"/>
                    <a:pt x="302260" y="572159"/>
                    <a:pt x="287020" y="573449"/>
                  </a:cubicBezTo>
                  <a:cubicBezTo>
                    <a:pt x="270510" y="575384"/>
                    <a:pt x="252730" y="576674"/>
                    <a:pt x="236220" y="579900"/>
                  </a:cubicBezTo>
                  <a:cubicBezTo>
                    <a:pt x="223520" y="581835"/>
                    <a:pt x="207010" y="581190"/>
                    <a:pt x="201930" y="587641"/>
                  </a:cubicBezTo>
                  <a:cubicBezTo>
                    <a:pt x="196850" y="587641"/>
                    <a:pt x="191770" y="586996"/>
                    <a:pt x="189230" y="587641"/>
                  </a:cubicBezTo>
                  <a:cubicBezTo>
                    <a:pt x="170180" y="591511"/>
                    <a:pt x="151130" y="595382"/>
                    <a:pt x="133350" y="599898"/>
                  </a:cubicBezTo>
                  <a:cubicBezTo>
                    <a:pt x="127000" y="602478"/>
                    <a:pt x="121920" y="603768"/>
                    <a:pt x="119380" y="606349"/>
                  </a:cubicBezTo>
                  <a:cubicBezTo>
                    <a:pt x="118110" y="608284"/>
                    <a:pt x="121920" y="611509"/>
                    <a:pt x="123190" y="612800"/>
                  </a:cubicBezTo>
                  <a:cubicBezTo>
                    <a:pt x="120650" y="613445"/>
                    <a:pt x="115570" y="614090"/>
                    <a:pt x="115570" y="614735"/>
                  </a:cubicBezTo>
                  <a:cubicBezTo>
                    <a:pt x="115570" y="618605"/>
                    <a:pt x="115570" y="622476"/>
                    <a:pt x="118110" y="625701"/>
                  </a:cubicBezTo>
                  <a:cubicBezTo>
                    <a:pt x="121920" y="630217"/>
                    <a:pt x="133350" y="634088"/>
                    <a:pt x="120650" y="639894"/>
                  </a:cubicBezTo>
                  <a:cubicBezTo>
                    <a:pt x="118110" y="640539"/>
                    <a:pt x="120650" y="643764"/>
                    <a:pt x="120650" y="646344"/>
                  </a:cubicBezTo>
                  <a:cubicBezTo>
                    <a:pt x="124460" y="645699"/>
                    <a:pt x="127000" y="645699"/>
                    <a:pt x="130810" y="645699"/>
                  </a:cubicBezTo>
                  <a:cubicBezTo>
                    <a:pt x="118110" y="656666"/>
                    <a:pt x="118110" y="660537"/>
                    <a:pt x="130810" y="662472"/>
                  </a:cubicBezTo>
                  <a:cubicBezTo>
                    <a:pt x="130810" y="666342"/>
                    <a:pt x="128270" y="670213"/>
                    <a:pt x="130810" y="672793"/>
                  </a:cubicBezTo>
                  <a:cubicBezTo>
                    <a:pt x="138430" y="679244"/>
                    <a:pt x="148590" y="685695"/>
                    <a:pt x="157480" y="691501"/>
                  </a:cubicBezTo>
                  <a:cubicBezTo>
                    <a:pt x="156210" y="692146"/>
                    <a:pt x="153670" y="692791"/>
                    <a:pt x="152400" y="692791"/>
                  </a:cubicBezTo>
                  <a:cubicBezTo>
                    <a:pt x="157480" y="696017"/>
                    <a:pt x="162560" y="699242"/>
                    <a:pt x="166370" y="701177"/>
                  </a:cubicBezTo>
                  <a:cubicBezTo>
                    <a:pt x="161290" y="705048"/>
                    <a:pt x="157480" y="708274"/>
                    <a:pt x="152400" y="711499"/>
                  </a:cubicBezTo>
                  <a:cubicBezTo>
                    <a:pt x="158750" y="712789"/>
                    <a:pt x="162560" y="713434"/>
                    <a:pt x="167640" y="714079"/>
                  </a:cubicBezTo>
                  <a:cubicBezTo>
                    <a:pt x="158750" y="715370"/>
                    <a:pt x="151130" y="716660"/>
                    <a:pt x="139700" y="719240"/>
                  </a:cubicBezTo>
                  <a:cubicBezTo>
                    <a:pt x="161290" y="721821"/>
                    <a:pt x="162560" y="729562"/>
                    <a:pt x="165100" y="737303"/>
                  </a:cubicBezTo>
                  <a:cubicBezTo>
                    <a:pt x="165100" y="737948"/>
                    <a:pt x="171450" y="738593"/>
                    <a:pt x="175260" y="739238"/>
                  </a:cubicBezTo>
                  <a:cubicBezTo>
                    <a:pt x="175260" y="740528"/>
                    <a:pt x="172720" y="742464"/>
                    <a:pt x="173990" y="743754"/>
                  </a:cubicBezTo>
                  <a:cubicBezTo>
                    <a:pt x="179070" y="746979"/>
                    <a:pt x="187960" y="748915"/>
                    <a:pt x="189230" y="752785"/>
                  </a:cubicBezTo>
                  <a:cubicBezTo>
                    <a:pt x="196850" y="763752"/>
                    <a:pt x="210820" y="761816"/>
                    <a:pt x="226060" y="759236"/>
                  </a:cubicBezTo>
                  <a:lnTo>
                    <a:pt x="233680" y="765042"/>
                  </a:lnTo>
                  <a:cubicBezTo>
                    <a:pt x="236220" y="764397"/>
                    <a:pt x="238760" y="763107"/>
                    <a:pt x="240030" y="762461"/>
                  </a:cubicBezTo>
                  <a:cubicBezTo>
                    <a:pt x="241300" y="766332"/>
                    <a:pt x="254000" y="770848"/>
                    <a:pt x="257810" y="768267"/>
                  </a:cubicBezTo>
                  <a:cubicBezTo>
                    <a:pt x="266700" y="761816"/>
                    <a:pt x="276860" y="765687"/>
                    <a:pt x="287020" y="766332"/>
                  </a:cubicBezTo>
                  <a:cubicBezTo>
                    <a:pt x="292100" y="766977"/>
                    <a:pt x="299720" y="767622"/>
                    <a:pt x="302260" y="766332"/>
                  </a:cubicBezTo>
                  <a:cubicBezTo>
                    <a:pt x="308610" y="763107"/>
                    <a:pt x="327660" y="766332"/>
                    <a:pt x="322580" y="757301"/>
                  </a:cubicBezTo>
                  <a:cubicBezTo>
                    <a:pt x="321310" y="755365"/>
                    <a:pt x="316230" y="753430"/>
                    <a:pt x="311150" y="751495"/>
                  </a:cubicBezTo>
                  <a:lnTo>
                    <a:pt x="347980" y="751495"/>
                  </a:lnTo>
                  <a:cubicBezTo>
                    <a:pt x="349250" y="753430"/>
                    <a:pt x="349250" y="756011"/>
                    <a:pt x="350520" y="757946"/>
                  </a:cubicBezTo>
                  <a:cubicBezTo>
                    <a:pt x="344170" y="758591"/>
                    <a:pt x="337820" y="759236"/>
                    <a:pt x="331470" y="760526"/>
                  </a:cubicBezTo>
                  <a:cubicBezTo>
                    <a:pt x="331470" y="761171"/>
                    <a:pt x="332740" y="761816"/>
                    <a:pt x="332740" y="763107"/>
                  </a:cubicBezTo>
                  <a:cubicBezTo>
                    <a:pt x="335280" y="763107"/>
                    <a:pt x="339090" y="762461"/>
                    <a:pt x="341630" y="762461"/>
                  </a:cubicBezTo>
                  <a:cubicBezTo>
                    <a:pt x="351790" y="764397"/>
                    <a:pt x="365760" y="759236"/>
                    <a:pt x="374650" y="765687"/>
                  </a:cubicBezTo>
                  <a:cubicBezTo>
                    <a:pt x="391160" y="777299"/>
                    <a:pt x="420370" y="780524"/>
                    <a:pt x="447040" y="774073"/>
                  </a:cubicBezTo>
                  <a:cubicBezTo>
                    <a:pt x="449580" y="773428"/>
                    <a:pt x="454660" y="775363"/>
                    <a:pt x="458470" y="776008"/>
                  </a:cubicBezTo>
                  <a:cubicBezTo>
                    <a:pt x="459740" y="776008"/>
                    <a:pt x="459740" y="776008"/>
                    <a:pt x="461010" y="776654"/>
                  </a:cubicBezTo>
                  <a:cubicBezTo>
                    <a:pt x="462280" y="775363"/>
                    <a:pt x="462280" y="774073"/>
                    <a:pt x="462280" y="774718"/>
                  </a:cubicBezTo>
                  <a:cubicBezTo>
                    <a:pt x="471170" y="774718"/>
                    <a:pt x="480060" y="776008"/>
                    <a:pt x="488950" y="775363"/>
                  </a:cubicBezTo>
                  <a:cubicBezTo>
                    <a:pt x="502920" y="774718"/>
                    <a:pt x="516890" y="772138"/>
                    <a:pt x="530860" y="771493"/>
                  </a:cubicBezTo>
                  <a:cubicBezTo>
                    <a:pt x="552450" y="770203"/>
                    <a:pt x="574040" y="770203"/>
                    <a:pt x="595630" y="767622"/>
                  </a:cubicBezTo>
                  <a:cubicBezTo>
                    <a:pt x="604520" y="766332"/>
                    <a:pt x="610870" y="766977"/>
                    <a:pt x="617220" y="768267"/>
                  </a:cubicBezTo>
                  <a:cubicBezTo>
                    <a:pt x="577850" y="776654"/>
                    <a:pt x="538480" y="785040"/>
                    <a:pt x="499110" y="792781"/>
                  </a:cubicBezTo>
                  <a:cubicBezTo>
                    <a:pt x="499110" y="793426"/>
                    <a:pt x="500380" y="794071"/>
                    <a:pt x="500380" y="794716"/>
                  </a:cubicBezTo>
                  <a:cubicBezTo>
                    <a:pt x="502920" y="794716"/>
                    <a:pt x="505460" y="795361"/>
                    <a:pt x="510540" y="796006"/>
                  </a:cubicBezTo>
                  <a:cubicBezTo>
                    <a:pt x="501650" y="797942"/>
                    <a:pt x="497840" y="798587"/>
                    <a:pt x="491490" y="799877"/>
                  </a:cubicBezTo>
                  <a:cubicBezTo>
                    <a:pt x="502920" y="803748"/>
                    <a:pt x="487680" y="808263"/>
                    <a:pt x="494030" y="813424"/>
                  </a:cubicBezTo>
                  <a:cubicBezTo>
                    <a:pt x="499110" y="818585"/>
                    <a:pt x="495300" y="826326"/>
                    <a:pt x="518160" y="824391"/>
                  </a:cubicBezTo>
                  <a:cubicBezTo>
                    <a:pt x="495300" y="830196"/>
                    <a:pt x="494030" y="838583"/>
                    <a:pt x="509270" y="847614"/>
                  </a:cubicBezTo>
                  <a:cubicBezTo>
                    <a:pt x="511810" y="848904"/>
                    <a:pt x="513080" y="851485"/>
                    <a:pt x="511810" y="852775"/>
                  </a:cubicBezTo>
                  <a:cubicBezTo>
                    <a:pt x="509270" y="857290"/>
                    <a:pt x="505460" y="861161"/>
                    <a:pt x="502920" y="864386"/>
                  </a:cubicBezTo>
                  <a:cubicBezTo>
                    <a:pt x="494030" y="864386"/>
                    <a:pt x="488950" y="863741"/>
                    <a:pt x="483870" y="863741"/>
                  </a:cubicBezTo>
                  <a:cubicBezTo>
                    <a:pt x="471170" y="864386"/>
                    <a:pt x="458470" y="865677"/>
                    <a:pt x="445770" y="866967"/>
                  </a:cubicBezTo>
                  <a:cubicBezTo>
                    <a:pt x="405130" y="870837"/>
                    <a:pt x="363220" y="874708"/>
                    <a:pt x="322580" y="878578"/>
                  </a:cubicBezTo>
                  <a:cubicBezTo>
                    <a:pt x="288290" y="881804"/>
                    <a:pt x="255270" y="888255"/>
                    <a:pt x="220980" y="889545"/>
                  </a:cubicBezTo>
                  <a:cubicBezTo>
                    <a:pt x="196850" y="890190"/>
                    <a:pt x="175260" y="896641"/>
                    <a:pt x="152400" y="897286"/>
                  </a:cubicBezTo>
                  <a:cubicBezTo>
                    <a:pt x="137160" y="897931"/>
                    <a:pt x="121920" y="901157"/>
                    <a:pt x="107950" y="904382"/>
                  </a:cubicBezTo>
                  <a:cubicBezTo>
                    <a:pt x="100330" y="905672"/>
                    <a:pt x="93980" y="908898"/>
                    <a:pt x="87630" y="910833"/>
                  </a:cubicBezTo>
                  <a:cubicBezTo>
                    <a:pt x="86360" y="910833"/>
                    <a:pt x="82550" y="910188"/>
                    <a:pt x="81280" y="910833"/>
                  </a:cubicBezTo>
                  <a:cubicBezTo>
                    <a:pt x="71120" y="913414"/>
                    <a:pt x="62230" y="915994"/>
                    <a:pt x="52070" y="917929"/>
                  </a:cubicBezTo>
                  <a:cubicBezTo>
                    <a:pt x="44450" y="919865"/>
                    <a:pt x="38100" y="921800"/>
                    <a:pt x="30480" y="923735"/>
                  </a:cubicBezTo>
                  <a:cubicBezTo>
                    <a:pt x="30480" y="924380"/>
                    <a:pt x="31750" y="925025"/>
                    <a:pt x="31750" y="925670"/>
                  </a:cubicBezTo>
                  <a:cubicBezTo>
                    <a:pt x="29210" y="925670"/>
                    <a:pt x="25400" y="925025"/>
                    <a:pt x="21590" y="924380"/>
                  </a:cubicBezTo>
                  <a:cubicBezTo>
                    <a:pt x="22860" y="928251"/>
                    <a:pt x="24130" y="930831"/>
                    <a:pt x="25400" y="934057"/>
                  </a:cubicBezTo>
                  <a:cubicBezTo>
                    <a:pt x="24130" y="934057"/>
                    <a:pt x="24130" y="934057"/>
                    <a:pt x="22860" y="934702"/>
                  </a:cubicBezTo>
                  <a:cubicBezTo>
                    <a:pt x="21590" y="933412"/>
                    <a:pt x="20320" y="932121"/>
                    <a:pt x="19050" y="931476"/>
                  </a:cubicBezTo>
                  <a:cubicBezTo>
                    <a:pt x="7620" y="937927"/>
                    <a:pt x="0" y="943733"/>
                    <a:pt x="17780" y="947604"/>
                  </a:cubicBezTo>
                  <a:cubicBezTo>
                    <a:pt x="16510" y="950829"/>
                    <a:pt x="16510" y="953410"/>
                    <a:pt x="16510" y="955345"/>
                  </a:cubicBezTo>
                  <a:lnTo>
                    <a:pt x="20320" y="968892"/>
                  </a:lnTo>
                  <a:cubicBezTo>
                    <a:pt x="21590" y="974698"/>
                    <a:pt x="19050" y="980503"/>
                    <a:pt x="33020" y="982439"/>
                  </a:cubicBezTo>
                  <a:cubicBezTo>
                    <a:pt x="29210" y="985664"/>
                    <a:pt x="29210" y="1000501"/>
                    <a:pt x="34290" y="1001146"/>
                  </a:cubicBezTo>
                  <a:cubicBezTo>
                    <a:pt x="43180" y="1003082"/>
                    <a:pt x="45720" y="1008888"/>
                    <a:pt x="53340" y="1011468"/>
                  </a:cubicBezTo>
                  <a:cubicBezTo>
                    <a:pt x="54610" y="1012113"/>
                    <a:pt x="55880" y="1013403"/>
                    <a:pt x="55880" y="1013403"/>
                  </a:cubicBezTo>
                  <a:cubicBezTo>
                    <a:pt x="45720" y="1019209"/>
                    <a:pt x="60960" y="1016629"/>
                    <a:pt x="63500" y="1019209"/>
                  </a:cubicBezTo>
                  <a:cubicBezTo>
                    <a:pt x="60960" y="1022435"/>
                    <a:pt x="55880" y="1025660"/>
                    <a:pt x="54610" y="1029531"/>
                  </a:cubicBezTo>
                  <a:cubicBezTo>
                    <a:pt x="53340" y="1033401"/>
                    <a:pt x="54610" y="1036627"/>
                    <a:pt x="66040" y="1034691"/>
                  </a:cubicBezTo>
                  <a:cubicBezTo>
                    <a:pt x="64770" y="1040497"/>
                    <a:pt x="63500" y="1045658"/>
                    <a:pt x="62230" y="1051464"/>
                  </a:cubicBezTo>
                  <a:cubicBezTo>
                    <a:pt x="63500" y="1051464"/>
                    <a:pt x="64770" y="1050819"/>
                    <a:pt x="64770" y="1050819"/>
                  </a:cubicBezTo>
                  <a:cubicBezTo>
                    <a:pt x="68580" y="1055334"/>
                    <a:pt x="71120" y="1059205"/>
                    <a:pt x="74930" y="1063076"/>
                  </a:cubicBezTo>
                  <a:cubicBezTo>
                    <a:pt x="81280" y="1063076"/>
                    <a:pt x="87630" y="1063721"/>
                    <a:pt x="95250" y="1064366"/>
                  </a:cubicBezTo>
                  <a:lnTo>
                    <a:pt x="95250" y="1066301"/>
                  </a:lnTo>
                  <a:cubicBezTo>
                    <a:pt x="91440" y="1066946"/>
                    <a:pt x="87630" y="1067591"/>
                    <a:pt x="83820" y="1068236"/>
                  </a:cubicBezTo>
                  <a:cubicBezTo>
                    <a:pt x="85090" y="1068881"/>
                    <a:pt x="87630" y="1068881"/>
                    <a:pt x="87630" y="1068881"/>
                  </a:cubicBezTo>
                  <a:cubicBezTo>
                    <a:pt x="88900" y="1078558"/>
                    <a:pt x="105410" y="1077268"/>
                    <a:pt x="116840" y="1079848"/>
                  </a:cubicBezTo>
                  <a:cubicBezTo>
                    <a:pt x="121920" y="1081138"/>
                    <a:pt x="128270" y="1081783"/>
                    <a:pt x="132080" y="1081138"/>
                  </a:cubicBezTo>
                  <a:cubicBezTo>
                    <a:pt x="139700" y="1079203"/>
                    <a:pt x="144780" y="1079848"/>
                    <a:pt x="144780" y="1083719"/>
                  </a:cubicBezTo>
                  <a:cubicBezTo>
                    <a:pt x="144780" y="1085654"/>
                    <a:pt x="142240" y="1088234"/>
                    <a:pt x="140970" y="1089524"/>
                  </a:cubicBezTo>
                  <a:cubicBezTo>
                    <a:pt x="149860" y="1089524"/>
                    <a:pt x="163830" y="1091460"/>
                    <a:pt x="171450" y="1088879"/>
                  </a:cubicBezTo>
                  <a:cubicBezTo>
                    <a:pt x="189230" y="1083073"/>
                    <a:pt x="205740" y="1088234"/>
                    <a:pt x="222250" y="1086299"/>
                  </a:cubicBezTo>
                  <a:cubicBezTo>
                    <a:pt x="231140" y="1085009"/>
                    <a:pt x="238760" y="1085009"/>
                    <a:pt x="251460" y="1083719"/>
                  </a:cubicBezTo>
                  <a:cubicBezTo>
                    <a:pt x="257810" y="1086299"/>
                    <a:pt x="264160" y="1085654"/>
                    <a:pt x="265430" y="1082428"/>
                  </a:cubicBezTo>
                  <a:cubicBezTo>
                    <a:pt x="275590" y="1082428"/>
                    <a:pt x="284480" y="1082428"/>
                    <a:pt x="293370" y="1081783"/>
                  </a:cubicBezTo>
                  <a:cubicBezTo>
                    <a:pt x="307340" y="1080493"/>
                    <a:pt x="320040" y="1078558"/>
                    <a:pt x="334010" y="1077913"/>
                  </a:cubicBezTo>
                  <a:cubicBezTo>
                    <a:pt x="342900" y="1077268"/>
                    <a:pt x="353060" y="1078558"/>
                    <a:pt x="363220" y="1077913"/>
                  </a:cubicBezTo>
                  <a:cubicBezTo>
                    <a:pt x="368300" y="1077268"/>
                    <a:pt x="372110" y="1073397"/>
                    <a:pt x="377190" y="1071462"/>
                  </a:cubicBezTo>
                  <a:cubicBezTo>
                    <a:pt x="382270" y="1077913"/>
                    <a:pt x="392430" y="1078558"/>
                    <a:pt x="408940" y="1074042"/>
                  </a:cubicBezTo>
                  <a:cubicBezTo>
                    <a:pt x="402590" y="1071462"/>
                    <a:pt x="394970" y="1069527"/>
                    <a:pt x="388620" y="1067591"/>
                  </a:cubicBezTo>
                  <a:cubicBezTo>
                    <a:pt x="394970" y="1066301"/>
                    <a:pt x="400050" y="1064366"/>
                    <a:pt x="405130" y="1063721"/>
                  </a:cubicBezTo>
                  <a:cubicBezTo>
                    <a:pt x="410210" y="1063721"/>
                    <a:pt x="414020" y="1064366"/>
                    <a:pt x="417830" y="1064366"/>
                  </a:cubicBezTo>
                  <a:cubicBezTo>
                    <a:pt x="421640" y="1064366"/>
                    <a:pt x="425450" y="1064366"/>
                    <a:pt x="429260" y="1063721"/>
                  </a:cubicBezTo>
                  <a:cubicBezTo>
                    <a:pt x="433070" y="1063076"/>
                    <a:pt x="435610" y="1062431"/>
                    <a:pt x="438150" y="1061140"/>
                  </a:cubicBezTo>
                  <a:cubicBezTo>
                    <a:pt x="438150" y="1063076"/>
                    <a:pt x="439420" y="1065656"/>
                    <a:pt x="439420" y="1067591"/>
                  </a:cubicBezTo>
                  <a:cubicBezTo>
                    <a:pt x="439420" y="1069527"/>
                    <a:pt x="436880" y="1071462"/>
                    <a:pt x="435610" y="1073397"/>
                  </a:cubicBezTo>
                  <a:cubicBezTo>
                    <a:pt x="439420" y="1073397"/>
                    <a:pt x="443230" y="1073397"/>
                    <a:pt x="448310" y="1072752"/>
                  </a:cubicBezTo>
                  <a:cubicBezTo>
                    <a:pt x="453390" y="1076623"/>
                    <a:pt x="439420" y="1085009"/>
                    <a:pt x="458470" y="1085654"/>
                  </a:cubicBezTo>
                  <a:cubicBezTo>
                    <a:pt x="457200" y="1088234"/>
                    <a:pt x="455930" y="1090170"/>
                    <a:pt x="454660" y="1092750"/>
                  </a:cubicBezTo>
                  <a:cubicBezTo>
                    <a:pt x="462280" y="1092750"/>
                    <a:pt x="469900" y="1093395"/>
                    <a:pt x="481330" y="1094040"/>
                  </a:cubicBezTo>
                  <a:cubicBezTo>
                    <a:pt x="476250" y="1097266"/>
                    <a:pt x="472440" y="1099846"/>
                    <a:pt x="467360" y="1102426"/>
                  </a:cubicBezTo>
                  <a:cubicBezTo>
                    <a:pt x="471170" y="1101781"/>
                    <a:pt x="474980" y="1101781"/>
                    <a:pt x="482600" y="1101136"/>
                  </a:cubicBezTo>
                  <a:cubicBezTo>
                    <a:pt x="466090" y="1108877"/>
                    <a:pt x="483870" y="1109522"/>
                    <a:pt x="490220" y="1114038"/>
                  </a:cubicBezTo>
                  <a:cubicBezTo>
                    <a:pt x="494030" y="1108877"/>
                    <a:pt x="496570" y="1105652"/>
                    <a:pt x="497840" y="1103071"/>
                  </a:cubicBezTo>
                  <a:cubicBezTo>
                    <a:pt x="504190" y="1106297"/>
                    <a:pt x="511810" y="1110167"/>
                    <a:pt x="519430" y="1114683"/>
                  </a:cubicBezTo>
                  <a:cubicBezTo>
                    <a:pt x="520700" y="1114683"/>
                    <a:pt x="523240" y="1113393"/>
                    <a:pt x="524510" y="1114038"/>
                  </a:cubicBezTo>
                  <a:cubicBezTo>
                    <a:pt x="538480" y="1117264"/>
                    <a:pt x="544830" y="1114038"/>
                    <a:pt x="549910" y="1107587"/>
                  </a:cubicBezTo>
                  <a:cubicBezTo>
                    <a:pt x="551180" y="1106297"/>
                    <a:pt x="557530" y="1105652"/>
                    <a:pt x="558800" y="1105007"/>
                  </a:cubicBezTo>
                  <a:cubicBezTo>
                    <a:pt x="556260" y="1108877"/>
                    <a:pt x="552450" y="1112748"/>
                    <a:pt x="548640" y="1117264"/>
                  </a:cubicBezTo>
                  <a:cubicBezTo>
                    <a:pt x="533400" y="1118554"/>
                    <a:pt x="515620" y="1120489"/>
                    <a:pt x="497840" y="1122424"/>
                  </a:cubicBezTo>
                  <a:cubicBezTo>
                    <a:pt x="481330" y="1124360"/>
                    <a:pt x="464820" y="1127585"/>
                    <a:pt x="447040" y="1128875"/>
                  </a:cubicBezTo>
                  <a:cubicBezTo>
                    <a:pt x="422910" y="1130811"/>
                    <a:pt x="398780" y="1132101"/>
                    <a:pt x="373380" y="1134036"/>
                  </a:cubicBezTo>
                  <a:cubicBezTo>
                    <a:pt x="344170" y="1136616"/>
                    <a:pt x="314960" y="1139197"/>
                    <a:pt x="285750" y="1142422"/>
                  </a:cubicBezTo>
                  <a:cubicBezTo>
                    <a:pt x="261620" y="1145003"/>
                    <a:pt x="238760" y="1148873"/>
                    <a:pt x="214630" y="1151454"/>
                  </a:cubicBezTo>
                  <a:cubicBezTo>
                    <a:pt x="198120" y="1153389"/>
                    <a:pt x="181610" y="1154034"/>
                    <a:pt x="166370" y="1157259"/>
                  </a:cubicBezTo>
                  <a:cubicBezTo>
                    <a:pt x="151130" y="1160485"/>
                    <a:pt x="129540" y="1159840"/>
                    <a:pt x="124460" y="1170806"/>
                  </a:cubicBezTo>
                  <a:cubicBezTo>
                    <a:pt x="115570" y="1168226"/>
                    <a:pt x="109220" y="1169516"/>
                    <a:pt x="107950" y="1174032"/>
                  </a:cubicBezTo>
                  <a:cubicBezTo>
                    <a:pt x="107950" y="1175322"/>
                    <a:pt x="106680" y="1176612"/>
                    <a:pt x="104140" y="1176612"/>
                  </a:cubicBezTo>
                  <a:cubicBezTo>
                    <a:pt x="90170" y="1178548"/>
                    <a:pt x="93980" y="1182418"/>
                    <a:pt x="100330" y="1186289"/>
                  </a:cubicBezTo>
                  <a:cubicBezTo>
                    <a:pt x="107950" y="1190804"/>
                    <a:pt x="107950" y="1195320"/>
                    <a:pt x="106680" y="1200481"/>
                  </a:cubicBezTo>
                  <a:cubicBezTo>
                    <a:pt x="104140" y="1207577"/>
                    <a:pt x="101600" y="1215318"/>
                    <a:pt x="99060" y="1222414"/>
                  </a:cubicBezTo>
                  <a:cubicBezTo>
                    <a:pt x="99060" y="1224349"/>
                    <a:pt x="102870" y="1226284"/>
                    <a:pt x="105410" y="1228220"/>
                  </a:cubicBezTo>
                  <a:lnTo>
                    <a:pt x="109220" y="1232090"/>
                  </a:lnTo>
                  <a:lnTo>
                    <a:pt x="109220" y="1243057"/>
                  </a:lnTo>
                  <a:cubicBezTo>
                    <a:pt x="114300" y="1243057"/>
                    <a:pt x="120650" y="1242412"/>
                    <a:pt x="127000" y="1242412"/>
                  </a:cubicBezTo>
                  <a:cubicBezTo>
                    <a:pt x="127000" y="1242412"/>
                    <a:pt x="127000" y="1243057"/>
                    <a:pt x="128270" y="1243057"/>
                  </a:cubicBezTo>
                  <a:cubicBezTo>
                    <a:pt x="124460" y="1243702"/>
                    <a:pt x="121920" y="1244347"/>
                    <a:pt x="118110" y="1245637"/>
                  </a:cubicBezTo>
                  <a:cubicBezTo>
                    <a:pt x="125730" y="1250153"/>
                    <a:pt x="111760" y="1261765"/>
                    <a:pt x="142240" y="1259184"/>
                  </a:cubicBezTo>
                  <a:cubicBezTo>
                    <a:pt x="133350" y="1263055"/>
                    <a:pt x="128270" y="1265635"/>
                    <a:pt x="124460" y="1266926"/>
                  </a:cubicBezTo>
                  <a:cubicBezTo>
                    <a:pt x="127000" y="1270151"/>
                    <a:pt x="129540" y="1272086"/>
                    <a:pt x="130810" y="1274022"/>
                  </a:cubicBezTo>
                  <a:cubicBezTo>
                    <a:pt x="125730" y="1275957"/>
                    <a:pt x="121920" y="1277892"/>
                    <a:pt x="118110" y="1279182"/>
                  </a:cubicBezTo>
                  <a:cubicBezTo>
                    <a:pt x="123190" y="1281763"/>
                    <a:pt x="128270" y="1283698"/>
                    <a:pt x="130810" y="1285633"/>
                  </a:cubicBezTo>
                  <a:cubicBezTo>
                    <a:pt x="135890" y="1283053"/>
                    <a:pt x="140970" y="1280472"/>
                    <a:pt x="146050" y="1280472"/>
                  </a:cubicBezTo>
                  <a:cubicBezTo>
                    <a:pt x="151130" y="1280472"/>
                    <a:pt x="157480" y="1284988"/>
                    <a:pt x="163830" y="1287569"/>
                  </a:cubicBezTo>
                  <a:cubicBezTo>
                    <a:pt x="163830" y="1288214"/>
                    <a:pt x="160020" y="1288859"/>
                    <a:pt x="158750" y="1288859"/>
                  </a:cubicBezTo>
                  <a:cubicBezTo>
                    <a:pt x="149860" y="1283698"/>
                    <a:pt x="140970" y="1283053"/>
                    <a:pt x="132080" y="1288859"/>
                  </a:cubicBezTo>
                  <a:cubicBezTo>
                    <a:pt x="132080" y="1288859"/>
                    <a:pt x="130810" y="1288859"/>
                    <a:pt x="130810" y="1288214"/>
                  </a:cubicBezTo>
                  <a:cubicBezTo>
                    <a:pt x="130810" y="1287569"/>
                    <a:pt x="130810" y="1287569"/>
                    <a:pt x="129540" y="1286923"/>
                  </a:cubicBezTo>
                  <a:cubicBezTo>
                    <a:pt x="124460" y="1289504"/>
                    <a:pt x="125730" y="1291439"/>
                    <a:pt x="132080" y="1293374"/>
                  </a:cubicBezTo>
                  <a:cubicBezTo>
                    <a:pt x="140970" y="1295955"/>
                    <a:pt x="139700" y="1297890"/>
                    <a:pt x="134620" y="1301115"/>
                  </a:cubicBezTo>
                  <a:cubicBezTo>
                    <a:pt x="137160" y="1301761"/>
                    <a:pt x="140970" y="1303051"/>
                    <a:pt x="140970" y="1303696"/>
                  </a:cubicBezTo>
                  <a:cubicBezTo>
                    <a:pt x="140970" y="1306921"/>
                    <a:pt x="153670" y="1308857"/>
                    <a:pt x="143510" y="1312727"/>
                  </a:cubicBezTo>
                  <a:cubicBezTo>
                    <a:pt x="148590" y="1315953"/>
                    <a:pt x="151130" y="1319178"/>
                    <a:pt x="162560" y="1320468"/>
                  </a:cubicBezTo>
                  <a:cubicBezTo>
                    <a:pt x="172720" y="1321759"/>
                    <a:pt x="175260" y="1319178"/>
                    <a:pt x="181610" y="1318533"/>
                  </a:cubicBezTo>
                  <a:cubicBezTo>
                    <a:pt x="187960" y="1317888"/>
                    <a:pt x="195580" y="1319823"/>
                    <a:pt x="201930" y="1320468"/>
                  </a:cubicBezTo>
                  <a:cubicBezTo>
                    <a:pt x="204470" y="1320468"/>
                    <a:pt x="207010" y="1318533"/>
                    <a:pt x="207010" y="1317888"/>
                  </a:cubicBezTo>
                  <a:cubicBezTo>
                    <a:pt x="215900" y="1318533"/>
                    <a:pt x="224790" y="1319823"/>
                    <a:pt x="232410" y="1319178"/>
                  </a:cubicBezTo>
                  <a:cubicBezTo>
                    <a:pt x="243840" y="1318533"/>
                    <a:pt x="250190" y="1320468"/>
                    <a:pt x="251460" y="1325629"/>
                  </a:cubicBezTo>
                  <a:cubicBezTo>
                    <a:pt x="252730" y="1331435"/>
                    <a:pt x="259080" y="1332080"/>
                    <a:pt x="267970" y="1331435"/>
                  </a:cubicBezTo>
                  <a:cubicBezTo>
                    <a:pt x="275590" y="1330790"/>
                    <a:pt x="281940" y="1329500"/>
                    <a:pt x="289560" y="1328855"/>
                  </a:cubicBezTo>
                  <a:cubicBezTo>
                    <a:pt x="285750" y="1326919"/>
                    <a:pt x="280670" y="1324984"/>
                    <a:pt x="274320" y="1322404"/>
                  </a:cubicBezTo>
                  <a:cubicBezTo>
                    <a:pt x="280670" y="1321759"/>
                    <a:pt x="287020" y="1320468"/>
                    <a:pt x="292100" y="1320468"/>
                  </a:cubicBezTo>
                  <a:cubicBezTo>
                    <a:pt x="302260" y="1319823"/>
                    <a:pt x="311150" y="1319178"/>
                    <a:pt x="321310" y="1319178"/>
                  </a:cubicBezTo>
                  <a:cubicBezTo>
                    <a:pt x="325120" y="1319178"/>
                    <a:pt x="328930" y="1320468"/>
                    <a:pt x="332740" y="1322404"/>
                  </a:cubicBezTo>
                  <a:cubicBezTo>
                    <a:pt x="316230" y="1322404"/>
                    <a:pt x="300990" y="1322404"/>
                    <a:pt x="289560" y="1328855"/>
                  </a:cubicBezTo>
                  <a:cubicBezTo>
                    <a:pt x="293370" y="1329500"/>
                    <a:pt x="298450" y="1330145"/>
                    <a:pt x="302260" y="1330145"/>
                  </a:cubicBezTo>
                  <a:cubicBezTo>
                    <a:pt x="323850" y="1329500"/>
                    <a:pt x="346710" y="1328855"/>
                    <a:pt x="368300" y="1328209"/>
                  </a:cubicBezTo>
                  <a:cubicBezTo>
                    <a:pt x="389890" y="1327564"/>
                    <a:pt x="410210" y="1326274"/>
                    <a:pt x="433070" y="1325629"/>
                  </a:cubicBezTo>
                  <a:cubicBezTo>
                    <a:pt x="439420" y="1339176"/>
                    <a:pt x="445770" y="1352078"/>
                    <a:pt x="450850" y="1364980"/>
                  </a:cubicBezTo>
                  <a:cubicBezTo>
                    <a:pt x="448310" y="1365625"/>
                    <a:pt x="445770" y="1366270"/>
                    <a:pt x="443230" y="1366270"/>
                  </a:cubicBezTo>
                  <a:cubicBezTo>
                    <a:pt x="447040" y="1368850"/>
                    <a:pt x="452120" y="1371431"/>
                    <a:pt x="453390" y="1374011"/>
                  </a:cubicBezTo>
                  <a:cubicBezTo>
                    <a:pt x="454660" y="1377882"/>
                    <a:pt x="453390" y="1381752"/>
                    <a:pt x="453390" y="1384333"/>
                  </a:cubicBezTo>
                  <a:cubicBezTo>
                    <a:pt x="462280" y="1385623"/>
                    <a:pt x="467360" y="1386268"/>
                    <a:pt x="473710" y="1386913"/>
                  </a:cubicBezTo>
                  <a:cubicBezTo>
                    <a:pt x="472440" y="1386913"/>
                    <a:pt x="471170" y="1387558"/>
                    <a:pt x="468630" y="1387558"/>
                  </a:cubicBezTo>
                  <a:cubicBezTo>
                    <a:pt x="469900" y="1392074"/>
                    <a:pt x="472440" y="1397235"/>
                    <a:pt x="473710" y="1403686"/>
                  </a:cubicBezTo>
                  <a:lnTo>
                    <a:pt x="494030" y="1403686"/>
                  </a:lnTo>
                  <a:cubicBezTo>
                    <a:pt x="497840" y="1403686"/>
                    <a:pt x="501650" y="1404976"/>
                    <a:pt x="502920" y="1405621"/>
                  </a:cubicBezTo>
                  <a:cubicBezTo>
                    <a:pt x="508000" y="1413362"/>
                    <a:pt x="519430" y="1415942"/>
                    <a:pt x="534670" y="1414007"/>
                  </a:cubicBezTo>
                  <a:cubicBezTo>
                    <a:pt x="541020" y="1413362"/>
                    <a:pt x="548640" y="1413362"/>
                    <a:pt x="554990" y="1413362"/>
                  </a:cubicBezTo>
                  <a:lnTo>
                    <a:pt x="570230" y="1413362"/>
                  </a:lnTo>
                  <a:cubicBezTo>
                    <a:pt x="575310" y="1413362"/>
                    <a:pt x="580390" y="1412717"/>
                    <a:pt x="585470" y="1412072"/>
                  </a:cubicBezTo>
                  <a:cubicBezTo>
                    <a:pt x="586740" y="1410136"/>
                    <a:pt x="586740" y="1408201"/>
                    <a:pt x="588010" y="1405621"/>
                  </a:cubicBezTo>
                  <a:cubicBezTo>
                    <a:pt x="591820" y="1405621"/>
                    <a:pt x="594360" y="1404976"/>
                    <a:pt x="598170" y="1404976"/>
                  </a:cubicBezTo>
                  <a:cubicBezTo>
                    <a:pt x="622300" y="1403686"/>
                    <a:pt x="647700" y="1401750"/>
                    <a:pt x="673100" y="1400460"/>
                  </a:cubicBezTo>
                  <a:cubicBezTo>
                    <a:pt x="673100" y="1400460"/>
                    <a:pt x="674370" y="1401750"/>
                    <a:pt x="675640" y="1403686"/>
                  </a:cubicBezTo>
                  <a:cubicBezTo>
                    <a:pt x="671830" y="1404331"/>
                    <a:pt x="669290" y="1404976"/>
                    <a:pt x="666750" y="1405621"/>
                  </a:cubicBezTo>
                  <a:cubicBezTo>
                    <a:pt x="676910" y="1410782"/>
                    <a:pt x="690880" y="1411427"/>
                    <a:pt x="699770" y="1407556"/>
                  </a:cubicBezTo>
                  <a:cubicBezTo>
                    <a:pt x="694690" y="1405621"/>
                    <a:pt x="690880" y="1404331"/>
                    <a:pt x="684530" y="1402395"/>
                  </a:cubicBezTo>
                  <a:lnTo>
                    <a:pt x="688340" y="1400460"/>
                  </a:lnTo>
                  <a:lnTo>
                    <a:pt x="698500" y="1400460"/>
                  </a:lnTo>
                  <a:lnTo>
                    <a:pt x="698500" y="1399815"/>
                  </a:lnTo>
                  <a:cubicBezTo>
                    <a:pt x="703580" y="1400460"/>
                    <a:pt x="707390" y="1401750"/>
                    <a:pt x="712470" y="1399815"/>
                  </a:cubicBezTo>
                  <a:lnTo>
                    <a:pt x="717550" y="1399815"/>
                  </a:lnTo>
                  <a:lnTo>
                    <a:pt x="762000" y="1401105"/>
                  </a:lnTo>
                  <a:cubicBezTo>
                    <a:pt x="767080" y="1401105"/>
                    <a:pt x="769620" y="1400460"/>
                    <a:pt x="772160" y="1399170"/>
                  </a:cubicBezTo>
                  <a:cubicBezTo>
                    <a:pt x="778510" y="1404331"/>
                    <a:pt x="783590" y="1408846"/>
                    <a:pt x="789940" y="1414652"/>
                  </a:cubicBezTo>
                  <a:cubicBezTo>
                    <a:pt x="788670" y="1414652"/>
                    <a:pt x="786130" y="1415297"/>
                    <a:pt x="783590" y="1415297"/>
                  </a:cubicBezTo>
                  <a:cubicBezTo>
                    <a:pt x="800100" y="1428844"/>
                    <a:pt x="810260" y="1443036"/>
                    <a:pt x="795020" y="1458519"/>
                  </a:cubicBezTo>
                  <a:cubicBezTo>
                    <a:pt x="796290" y="1463679"/>
                    <a:pt x="798830" y="1468840"/>
                    <a:pt x="800100" y="1475291"/>
                  </a:cubicBezTo>
                  <a:lnTo>
                    <a:pt x="812800" y="1475291"/>
                  </a:lnTo>
                  <a:cubicBezTo>
                    <a:pt x="810260" y="1478517"/>
                    <a:pt x="807720" y="1480452"/>
                    <a:pt x="806450" y="1482387"/>
                  </a:cubicBezTo>
                  <a:cubicBezTo>
                    <a:pt x="806450" y="1485613"/>
                    <a:pt x="820420" y="1486903"/>
                    <a:pt x="810260" y="1491418"/>
                  </a:cubicBezTo>
                  <a:lnTo>
                    <a:pt x="812800" y="1493999"/>
                  </a:lnTo>
                  <a:cubicBezTo>
                    <a:pt x="825500" y="1502385"/>
                    <a:pt x="839470" y="1510126"/>
                    <a:pt x="853440" y="1519803"/>
                  </a:cubicBezTo>
                  <a:cubicBezTo>
                    <a:pt x="843280" y="1522383"/>
                    <a:pt x="834390" y="1524963"/>
                    <a:pt x="822960" y="1527544"/>
                  </a:cubicBezTo>
                  <a:cubicBezTo>
                    <a:pt x="834390" y="1528189"/>
                    <a:pt x="835660" y="1531414"/>
                    <a:pt x="831850" y="1535930"/>
                  </a:cubicBezTo>
                  <a:cubicBezTo>
                    <a:pt x="830580" y="1537220"/>
                    <a:pt x="833120" y="1540446"/>
                    <a:pt x="834390" y="1541091"/>
                  </a:cubicBezTo>
                  <a:cubicBezTo>
                    <a:pt x="848360" y="1543026"/>
                    <a:pt x="861060" y="1550122"/>
                    <a:pt x="877570" y="1547542"/>
                  </a:cubicBezTo>
                  <a:cubicBezTo>
                    <a:pt x="877570" y="1548832"/>
                    <a:pt x="876300" y="1550767"/>
                    <a:pt x="875030" y="1551412"/>
                  </a:cubicBezTo>
                  <a:cubicBezTo>
                    <a:pt x="864870" y="1553993"/>
                    <a:pt x="854710" y="1555928"/>
                    <a:pt x="844550" y="1558508"/>
                  </a:cubicBezTo>
                  <a:lnTo>
                    <a:pt x="859790" y="1562379"/>
                  </a:lnTo>
                  <a:cubicBezTo>
                    <a:pt x="862330" y="1560444"/>
                    <a:pt x="863600" y="1558508"/>
                    <a:pt x="866140" y="1556573"/>
                  </a:cubicBezTo>
                  <a:cubicBezTo>
                    <a:pt x="873760" y="1558508"/>
                    <a:pt x="880110" y="1559799"/>
                    <a:pt x="887730" y="1561734"/>
                  </a:cubicBezTo>
                  <a:cubicBezTo>
                    <a:pt x="883920" y="1563024"/>
                    <a:pt x="881380" y="1563669"/>
                    <a:pt x="878840" y="1564314"/>
                  </a:cubicBezTo>
                  <a:cubicBezTo>
                    <a:pt x="881380" y="1564959"/>
                    <a:pt x="883920" y="1566249"/>
                    <a:pt x="887730" y="1566895"/>
                  </a:cubicBezTo>
                  <a:cubicBezTo>
                    <a:pt x="891540" y="1568165"/>
                    <a:pt x="895350" y="1566895"/>
                    <a:pt x="897890" y="1568165"/>
                  </a:cubicBezTo>
                  <a:cubicBezTo>
                    <a:pt x="904240" y="1564314"/>
                    <a:pt x="909320" y="1560444"/>
                    <a:pt x="915670" y="1558508"/>
                  </a:cubicBezTo>
                  <a:cubicBezTo>
                    <a:pt x="923290" y="1556573"/>
                    <a:pt x="1130300" y="1545606"/>
                    <a:pt x="1137920" y="1544961"/>
                  </a:cubicBezTo>
                  <a:cubicBezTo>
                    <a:pt x="1148080" y="1544316"/>
                    <a:pt x="1159510" y="1544961"/>
                    <a:pt x="1169670" y="1545606"/>
                  </a:cubicBezTo>
                  <a:lnTo>
                    <a:pt x="1143000" y="1551412"/>
                  </a:lnTo>
                  <a:lnTo>
                    <a:pt x="1146810" y="1555283"/>
                  </a:lnTo>
                  <a:cubicBezTo>
                    <a:pt x="1159510" y="1554638"/>
                    <a:pt x="1169670" y="1554638"/>
                    <a:pt x="1179830" y="1553348"/>
                  </a:cubicBezTo>
                  <a:cubicBezTo>
                    <a:pt x="1186180" y="1552702"/>
                    <a:pt x="1196340" y="1553348"/>
                    <a:pt x="1197610" y="1548187"/>
                  </a:cubicBezTo>
                  <a:cubicBezTo>
                    <a:pt x="1206500" y="1551412"/>
                    <a:pt x="1215390" y="1552057"/>
                    <a:pt x="1226820" y="1549477"/>
                  </a:cubicBezTo>
                  <a:cubicBezTo>
                    <a:pt x="1233170" y="1548187"/>
                    <a:pt x="1240790" y="1548187"/>
                    <a:pt x="1247140" y="1547542"/>
                  </a:cubicBezTo>
                  <a:cubicBezTo>
                    <a:pt x="1262380" y="1546897"/>
                    <a:pt x="1277620" y="1546251"/>
                    <a:pt x="1292860" y="1544961"/>
                  </a:cubicBezTo>
                  <a:lnTo>
                    <a:pt x="1308100" y="1544961"/>
                  </a:lnTo>
                  <a:cubicBezTo>
                    <a:pt x="1309370" y="1543671"/>
                    <a:pt x="1309370" y="1541736"/>
                    <a:pt x="1309370" y="1541736"/>
                  </a:cubicBezTo>
                  <a:cubicBezTo>
                    <a:pt x="1323340" y="1541736"/>
                    <a:pt x="1334770" y="1542381"/>
                    <a:pt x="1347470" y="1542381"/>
                  </a:cubicBezTo>
                  <a:cubicBezTo>
                    <a:pt x="1361440" y="1542381"/>
                    <a:pt x="1367790" y="1537865"/>
                    <a:pt x="1362710" y="1530769"/>
                  </a:cubicBezTo>
                  <a:cubicBezTo>
                    <a:pt x="1366520" y="1530769"/>
                    <a:pt x="1371600" y="1531414"/>
                    <a:pt x="1374140" y="1531414"/>
                  </a:cubicBezTo>
                  <a:cubicBezTo>
                    <a:pt x="1375410" y="1533995"/>
                    <a:pt x="1374140" y="1537220"/>
                    <a:pt x="1376680" y="1537865"/>
                  </a:cubicBezTo>
                  <a:cubicBezTo>
                    <a:pt x="1380490" y="1539155"/>
                    <a:pt x="1386840" y="1539155"/>
                    <a:pt x="1391920" y="1538510"/>
                  </a:cubicBezTo>
                  <a:cubicBezTo>
                    <a:pt x="1398270" y="1537865"/>
                    <a:pt x="1405890" y="1534640"/>
                    <a:pt x="1408430" y="1535930"/>
                  </a:cubicBezTo>
                  <a:cubicBezTo>
                    <a:pt x="1421130" y="1541091"/>
                    <a:pt x="1430020" y="1536575"/>
                    <a:pt x="1436370" y="1533995"/>
                  </a:cubicBezTo>
                  <a:cubicBezTo>
                    <a:pt x="1441450" y="1534640"/>
                    <a:pt x="1443990" y="1536575"/>
                    <a:pt x="1446530" y="1535930"/>
                  </a:cubicBezTo>
                  <a:cubicBezTo>
                    <a:pt x="1452880" y="1535285"/>
                    <a:pt x="1460500" y="1534640"/>
                    <a:pt x="1466850" y="1533995"/>
                  </a:cubicBezTo>
                  <a:cubicBezTo>
                    <a:pt x="1480820" y="1532059"/>
                    <a:pt x="1496060" y="1530769"/>
                    <a:pt x="1510030" y="1530769"/>
                  </a:cubicBezTo>
                  <a:cubicBezTo>
                    <a:pt x="1529080" y="1530124"/>
                    <a:pt x="1546860" y="1527544"/>
                    <a:pt x="1565910" y="1526899"/>
                  </a:cubicBezTo>
                  <a:cubicBezTo>
                    <a:pt x="1574800" y="1526253"/>
                    <a:pt x="1583690" y="1527544"/>
                    <a:pt x="1592580" y="1528189"/>
                  </a:cubicBezTo>
                  <a:cubicBezTo>
                    <a:pt x="1595120" y="1528189"/>
                    <a:pt x="1598930" y="1528189"/>
                    <a:pt x="1598930" y="1527544"/>
                  </a:cubicBezTo>
                  <a:cubicBezTo>
                    <a:pt x="1598930" y="1521093"/>
                    <a:pt x="1619250" y="1524318"/>
                    <a:pt x="1616710" y="1517222"/>
                  </a:cubicBezTo>
                  <a:cubicBezTo>
                    <a:pt x="1619250" y="1517867"/>
                    <a:pt x="1621790" y="1517867"/>
                    <a:pt x="1623060" y="1519158"/>
                  </a:cubicBezTo>
                  <a:cubicBezTo>
                    <a:pt x="1626870" y="1521093"/>
                    <a:pt x="1629410" y="1523028"/>
                    <a:pt x="1633220" y="1524963"/>
                  </a:cubicBezTo>
                  <a:cubicBezTo>
                    <a:pt x="1633220" y="1522383"/>
                    <a:pt x="1633220" y="1520448"/>
                    <a:pt x="1631950" y="1517867"/>
                  </a:cubicBezTo>
                  <a:cubicBezTo>
                    <a:pt x="1644650" y="1521093"/>
                    <a:pt x="1657350" y="1524318"/>
                    <a:pt x="1666240" y="1526899"/>
                  </a:cubicBezTo>
                  <a:cubicBezTo>
                    <a:pt x="1675130" y="1523673"/>
                    <a:pt x="1682750" y="1522383"/>
                    <a:pt x="1687830" y="1519158"/>
                  </a:cubicBezTo>
                  <a:cubicBezTo>
                    <a:pt x="1692910" y="1515287"/>
                    <a:pt x="1691640" y="1514642"/>
                    <a:pt x="1700530" y="1517867"/>
                  </a:cubicBezTo>
                  <a:cubicBezTo>
                    <a:pt x="1699260" y="1518512"/>
                    <a:pt x="1696720" y="1519158"/>
                    <a:pt x="1694180" y="1520448"/>
                  </a:cubicBezTo>
                  <a:cubicBezTo>
                    <a:pt x="1709420" y="1518512"/>
                    <a:pt x="1723390" y="1514642"/>
                    <a:pt x="1738630" y="1515287"/>
                  </a:cubicBezTo>
                  <a:cubicBezTo>
                    <a:pt x="1753870" y="1515287"/>
                    <a:pt x="1769110" y="1516577"/>
                    <a:pt x="1783080" y="1512061"/>
                  </a:cubicBezTo>
                  <a:cubicBezTo>
                    <a:pt x="1784350" y="1513997"/>
                    <a:pt x="1784350" y="1515932"/>
                    <a:pt x="1786890" y="1516577"/>
                  </a:cubicBezTo>
                  <a:cubicBezTo>
                    <a:pt x="1790700" y="1517867"/>
                    <a:pt x="1797050" y="1518512"/>
                    <a:pt x="1798320" y="1517867"/>
                  </a:cubicBezTo>
                  <a:cubicBezTo>
                    <a:pt x="1805940" y="1512061"/>
                    <a:pt x="1818640" y="1512707"/>
                    <a:pt x="1826260" y="1515932"/>
                  </a:cubicBezTo>
                  <a:cubicBezTo>
                    <a:pt x="1836420" y="1519803"/>
                    <a:pt x="1842770" y="1516577"/>
                    <a:pt x="1851660" y="1515932"/>
                  </a:cubicBezTo>
                  <a:cubicBezTo>
                    <a:pt x="1844040" y="1513997"/>
                    <a:pt x="1837690" y="1512061"/>
                    <a:pt x="1831340" y="1510771"/>
                  </a:cubicBezTo>
                  <a:cubicBezTo>
                    <a:pt x="1832610" y="1510126"/>
                    <a:pt x="1832610" y="1509481"/>
                    <a:pt x="1833880" y="1508836"/>
                  </a:cubicBezTo>
                  <a:cubicBezTo>
                    <a:pt x="1837690" y="1509481"/>
                    <a:pt x="1842770" y="1510126"/>
                    <a:pt x="1846580" y="1511416"/>
                  </a:cubicBezTo>
                  <a:cubicBezTo>
                    <a:pt x="1847850" y="1508836"/>
                    <a:pt x="1850390" y="1506901"/>
                    <a:pt x="1851660" y="1504965"/>
                  </a:cubicBezTo>
                  <a:cubicBezTo>
                    <a:pt x="1864360" y="1508191"/>
                    <a:pt x="1875790" y="1510771"/>
                    <a:pt x="1889760" y="1506256"/>
                  </a:cubicBezTo>
                  <a:cubicBezTo>
                    <a:pt x="1892300" y="1505610"/>
                    <a:pt x="1902460" y="1501740"/>
                    <a:pt x="1899920" y="1508191"/>
                  </a:cubicBezTo>
                  <a:cubicBezTo>
                    <a:pt x="1893570" y="1510126"/>
                    <a:pt x="1887220" y="1512061"/>
                    <a:pt x="1880870" y="1513352"/>
                  </a:cubicBezTo>
                  <a:cubicBezTo>
                    <a:pt x="1880870" y="1513997"/>
                    <a:pt x="1882140" y="1513997"/>
                    <a:pt x="1882140" y="1514642"/>
                  </a:cubicBezTo>
                  <a:cubicBezTo>
                    <a:pt x="1889760" y="1513997"/>
                    <a:pt x="1898650" y="1513352"/>
                    <a:pt x="1907540" y="1512707"/>
                  </a:cubicBezTo>
                  <a:cubicBezTo>
                    <a:pt x="1905000" y="1510771"/>
                    <a:pt x="1903730" y="1509481"/>
                    <a:pt x="1902460" y="1508191"/>
                  </a:cubicBezTo>
                  <a:cubicBezTo>
                    <a:pt x="1911350" y="1508836"/>
                    <a:pt x="1921510" y="1509481"/>
                    <a:pt x="1930400" y="1508836"/>
                  </a:cubicBezTo>
                  <a:cubicBezTo>
                    <a:pt x="1949450" y="1508191"/>
                    <a:pt x="1963420" y="1498514"/>
                    <a:pt x="1986280" y="1502385"/>
                  </a:cubicBezTo>
                  <a:cubicBezTo>
                    <a:pt x="1993900" y="1503675"/>
                    <a:pt x="2011680" y="1502385"/>
                    <a:pt x="2012950" y="1493999"/>
                  </a:cubicBezTo>
                  <a:cubicBezTo>
                    <a:pt x="2012950" y="1495934"/>
                    <a:pt x="2012950" y="1498514"/>
                    <a:pt x="2014220" y="1499805"/>
                  </a:cubicBezTo>
                  <a:cubicBezTo>
                    <a:pt x="2026920" y="1497869"/>
                    <a:pt x="2038350" y="1495934"/>
                    <a:pt x="2051050" y="1493999"/>
                  </a:cubicBezTo>
                  <a:cubicBezTo>
                    <a:pt x="2051050" y="1494644"/>
                    <a:pt x="2048510" y="1496579"/>
                    <a:pt x="2049780" y="1497869"/>
                  </a:cubicBezTo>
                  <a:cubicBezTo>
                    <a:pt x="2049780" y="1499805"/>
                    <a:pt x="2052320" y="1501740"/>
                    <a:pt x="2054860" y="1503030"/>
                  </a:cubicBezTo>
                  <a:cubicBezTo>
                    <a:pt x="2056130" y="1503675"/>
                    <a:pt x="2062480" y="1503030"/>
                    <a:pt x="2062480" y="1502385"/>
                  </a:cubicBezTo>
                  <a:cubicBezTo>
                    <a:pt x="2065020" y="1496579"/>
                    <a:pt x="2073910" y="1497224"/>
                    <a:pt x="2082800" y="1497224"/>
                  </a:cubicBezTo>
                  <a:cubicBezTo>
                    <a:pt x="2090420" y="1497224"/>
                    <a:pt x="2099310" y="1496579"/>
                    <a:pt x="2108200" y="1495934"/>
                  </a:cubicBezTo>
                  <a:cubicBezTo>
                    <a:pt x="2112010" y="1492709"/>
                    <a:pt x="2114550" y="1487548"/>
                    <a:pt x="2127250" y="1493999"/>
                  </a:cubicBezTo>
                  <a:cubicBezTo>
                    <a:pt x="2132330" y="1496579"/>
                    <a:pt x="2145030" y="1495934"/>
                    <a:pt x="2146300" y="1490773"/>
                  </a:cubicBezTo>
                  <a:lnTo>
                    <a:pt x="2199640" y="1490773"/>
                  </a:lnTo>
                  <a:lnTo>
                    <a:pt x="2199640" y="1492064"/>
                  </a:lnTo>
                  <a:cubicBezTo>
                    <a:pt x="2205990" y="1491418"/>
                    <a:pt x="2212340" y="1490128"/>
                    <a:pt x="2217420" y="1489483"/>
                  </a:cubicBezTo>
                  <a:cubicBezTo>
                    <a:pt x="2221230" y="1492709"/>
                    <a:pt x="2225040" y="1495934"/>
                    <a:pt x="2230120" y="1499805"/>
                  </a:cubicBezTo>
                  <a:cubicBezTo>
                    <a:pt x="2239010" y="1487548"/>
                    <a:pt x="2249170" y="1484968"/>
                    <a:pt x="2266950" y="1489483"/>
                  </a:cubicBezTo>
                  <a:cubicBezTo>
                    <a:pt x="2269490" y="1490128"/>
                    <a:pt x="2269490" y="1493354"/>
                    <a:pt x="2270760" y="1495934"/>
                  </a:cubicBezTo>
                  <a:cubicBezTo>
                    <a:pt x="2272030" y="1495289"/>
                    <a:pt x="2279650" y="1493999"/>
                    <a:pt x="2279650" y="1493354"/>
                  </a:cubicBezTo>
                  <a:cubicBezTo>
                    <a:pt x="2278380" y="1488193"/>
                    <a:pt x="2292350" y="1492064"/>
                    <a:pt x="2291080" y="1488193"/>
                  </a:cubicBezTo>
                  <a:cubicBezTo>
                    <a:pt x="2302510" y="1490773"/>
                    <a:pt x="2305050" y="1486903"/>
                    <a:pt x="2307590" y="1484322"/>
                  </a:cubicBezTo>
                  <a:cubicBezTo>
                    <a:pt x="2302510" y="1482387"/>
                    <a:pt x="2299970" y="1481097"/>
                    <a:pt x="2296160" y="1479162"/>
                  </a:cubicBezTo>
                  <a:cubicBezTo>
                    <a:pt x="2297430" y="1478517"/>
                    <a:pt x="2297430" y="1477871"/>
                    <a:pt x="2298700" y="1477226"/>
                  </a:cubicBezTo>
                  <a:cubicBezTo>
                    <a:pt x="2308860" y="1480452"/>
                    <a:pt x="2319020" y="1483677"/>
                    <a:pt x="2325370" y="1485613"/>
                  </a:cubicBezTo>
                  <a:cubicBezTo>
                    <a:pt x="2335530" y="1484968"/>
                    <a:pt x="2344420" y="1484968"/>
                    <a:pt x="2353310" y="1484322"/>
                  </a:cubicBezTo>
                  <a:cubicBezTo>
                    <a:pt x="2362200" y="1483677"/>
                    <a:pt x="2371090" y="1481742"/>
                    <a:pt x="2381250" y="1480452"/>
                  </a:cubicBezTo>
                  <a:cubicBezTo>
                    <a:pt x="2382520" y="1481742"/>
                    <a:pt x="2383790" y="1482387"/>
                    <a:pt x="2385060" y="1483677"/>
                  </a:cubicBezTo>
                  <a:cubicBezTo>
                    <a:pt x="2388870" y="1481097"/>
                    <a:pt x="2391410" y="1478517"/>
                    <a:pt x="2396490" y="1474001"/>
                  </a:cubicBezTo>
                  <a:lnTo>
                    <a:pt x="2396490" y="1484322"/>
                  </a:lnTo>
                  <a:cubicBezTo>
                    <a:pt x="2407920" y="1480452"/>
                    <a:pt x="2416810" y="1477226"/>
                    <a:pt x="2424430" y="1474001"/>
                  </a:cubicBezTo>
                  <a:cubicBezTo>
                    <a:pt x="2429510" y="1478517"/>
                    <a:pt x="2433320" y="1483032"/>
                    <a:pt x="2437130" y="1486903"/>
                  </a:cubicBezTo>
                  <a:cubicBezTo>
                    <a:pt x="2438400" y="1486903"/>
                    <a:pt x="2438400" y="1486258"/>
                    <a:pt x="2439670" y="1486258"/>
                  </a:cubicBezTo>
                  <a:cubicBezTo>
                    <a:pt x="2438400" y="1483677"/>
                    <a:pt x="2437130" y="1481097"/>
                    <a:pt x="2434590" y="1477871"/>
                  </a:cubicBezTo>
                  <a:lnTo>
                    <a:pt x="2499360" y="1477871"/>
                  </a:lnTo>
                  <a:cubicBezTo>
                    <a:pt x="2505710" y="1472066"/>
                    <a:pt x="2519680" y="1471420"/>
                    <a:pt x="2531110" y="1477226"/>
                  </a:cubicBezTo>
                  <a:cubicBezTo>
                    <a:pt x="2547620" y="1485613"/>
                    <a:pt x="2550160" y="1485613"/>
                    <a:pt x="2560320" y="1473356"/>
                  </a:cubicBezTo>
                  <a:cubicBezTo>
                    <a:pt x="2565400" y="1474646"/>
                    <a:pt x="2570480" y="1475936"/>
                    <a:pt x="2576830" y="1477871"/>
                  </a:cubicBezTo>
                  <a:cubicBezTo>
                    <a:pt x="2584450" y="1469485"/>
                    <a:pt x="2597150" y="1469485"/>
                    <a:pt x="2612390" y="1472066"/>
                  </a:cubicBezTo>
                  <a:cubicBezTo>
                    <a:pt x="2620010" y="1473356"/>
                    <a:pt x="2628900" y="1470775"/>
                    <a:pt x="2637790" y="1469485"/>
                  </a:cubicBezTo>
                  <a:lnTo>
                    <a:pt x="2644140" y="1472711"/>
                  </a:lnTo>
                  <a:cubicBezTo>
                    <a:pt x="2651760" y="1471420"/>
                    <a:pt x="2658110" y="1470775"/>
                    <a:pt x="2664460" y="1469485"/>
                  </a:cubicBezTo>
                  <a:cubicBezTo>
                    <a:pt x="2665730" y="1471420"/>
                    <a:pt x="2665730" y="1472711"/>
                    <a:pt x="2667000" y="1475936"/>
                  </a:cubicBezTo>
                  <a:cubicBezTo>
                    <a:pt x="2672080" y="1473356"/>
                    <a:pt x="2675890" y="1470775"/>
                    <a:pt x="2682240" y="1467550"/>
                  </a:cubicBezTo>
                  <a:cubicBezTo>
                    <a:pt x="2687320" y="1470775"/>
                    <a:pt x="2691130" y="1474001"/>
                    <a:pt x="2696210" y="1477226"/>
                  </a:cubicBezTo>
                  <a:cubicBezTo>
                    <a:pt x="2705100" y="1477226"/>
                    <a:pt x="2719070" y="1481097"/>
                    <a:pt x="2721610" y="1470775"/>
                  </a:cubicBezTo>
                  <a:cubicBezTo>
                    <a:pt x="2721610" y="1469485"/>
                    <a:pt x="2729230" y="1467550"/>
                    <a:pt x="2733040" y="1466905"/>
                  </a:cubicBezTo>
                  <a:cubicBezTo>
                    <a:pt x="2740660" y="1466260"/>
                    <a:pt x="2748280" y="1465615"/>
                    <a:pt x="2755900" y="1465615"/>
                  </a:cubicBezTo>
                  <a:cubicBezTo>
                    <a:pt x="2753360" y="1463034"/>
                    <a:pt x="2750820" y="1461099"/>
                    <a:pt x="2747010" y="1457874"/>
                  </a:cubicBezTo>
                  <a:cubicBezTo>
                    <a:pt x="2757170" y="1459164"/>
                    <a:pt x="2764790" y="1459164"/>
                    <a:pt x="2771140" y="1460454"/>
                  </a:cubicBezTo>
                  <a:cubicBezTo>
                    <a:pt x="2785110" y="1463679"/>
                    <a:pt x="2796540" y="1463679"/>
                    <a:pt x="2810510" y="1458519"/>
                  </a:cubicBezTo>
                  <a:cubicBezTo>
                    <a:pt x="2807970" y="1457874"/>
                    <a:pt x="2805430" y="1456583"/>
                    <a:pt x="2802890" y="1455938"/>
                  </a:cubicBezTo>
                  <a:cubicBezTo>
                    <a:pt x="2804160" y="1454003"/>
                    <a:pt x="2806700" y="1452068"/>
                    <a:pt x="2807970" y="1450132"/>
                  </a:cubicBezTo>
                  <a:cubicBezTo>
                    <a:pt x="2813050" y="1442391"/>
                    <a:pt x="2825750" y="1447552"/>
                    <a:pt x="2834640" y="1445617"/>
                  </a:cubicBezTo>
                  <a:cubicBezTo>
                    <a:pt x="2834640" y="1445617"/>
                    <a:pt x="2839720" y="1448197"/>
                    <a:pt x="2840990" y="1450132"/>
                  </a:cubicBezTo>
                  <a:cubicBezTo>
                    <a:pt x="2844800" y="1454003"/>
                    <a:pt x="2847340" y="1458519"/>
                    <a:pt x="2851150" y="1463034"/>
                  </a:cubicBezTo>
                  <a:cubicBezTo>
                    <a:pt x="2874010" y="1455938"/>
                    <a:pt x="2894330" y="1458519"/>
                    <a:pt x="2914650" y="1459809"/>
                  </a:cubicBezTo>
                  <a:cubicBezTo>
                    <a:pt x="2909570" y="1458519"/>
                    <a:pt x="2905760" y="1457228"/>
                    <a:pt x="2901950" y="1455938"/>
                  </a:cubicBezTo>
                  <a:cubicBezTo>
                    <a:pt x="2901950" y="1455293"/>
                    <a:pt x="2903220" y="1454648"/>
                    <a:pt x="2903220" y="1454003"/>
                  </a:cubicBezTo>
                  <a:cubicBezTo>
                    <a:pt x="2908300" y="1454648"/>
                    <a:pt x="2914650" y="1455938"/>
                    <a:pt x="2919730" y="1456583"/>
                  </a:cubicBezTo>
                  <a:cubicBezTo>
                    <a:pt x="2919730" y="1455938"/>
                    <a:pt x="2919730" y="1455293"/>
                    <a:pt x="2918460" y="1454648"/>
                  </a:cubicBezTo>
                  <a:cubicBezTo>
                    <a:pt x="2922270" y="1454003"/>
                    <a:pt x="2928620" y="1452713"/>
                    <a:pt x="2929890" y="1453358"/>
                  </a:cubicBezTo>
                  <a:cubicBezTo>
                    <a:pt x="2937510" y="1461099"/>
                    <a:pt x="2950210" y="1455293"/>
                    <a:pt x="2961640" y="1457228"/>
                  </a:cubicBezTo>
                  <a:cubicBezTo>
                    <a:pt x="2959100" y="1452068"/>
                    <a:pt x="2957830" y="1448197"/>
                    <a:pt x="2956560" y="1445617"/>
                  </a:cubicBezTo>
                  <a:cubicBezTo>
                    <a:pt x="2961640" y="1443036"/>
                    <a:pt x="2966720" y="1441101"/>
                    <a:pt x="2974340" y="1438521"/>
                  </a:cubicBezTo>
                  <a:cubicBezTo>
                    <a:pt x="2974340" y="1441746"/>
                    <a:pt x="2973070" y="1444972"/>
                    <a:pt x="2973070" y="1448197"/>
                  </a:cubicBezTo>
                  <a:cubicBezTo>
                    <a:pt x="2973070" y="1451423"/>
                    <a:pt x="2974340" y="1454648"/>
                    <a:pt x="2976880" y="1456583"/>
                  </a:cubicBezTo>
                  <a:cubicBezTo>
                    <a:pt x="2978150" y="1457874"/>
                    <a:pt x="2985770" y="1456583"/>
                    <a:pt x="2990850" y="1455938"/>
                  </a:cubicBezTo>
                  <a:cubicBezTo>
                    <a:pt x="2999740" y="1454003"/>
                    <a:pt x="3008630" y="1451423"/>
                    <a:pt x="3017520" y="1456583"/>
                  </a:cubicBezTo>
                  <a:cubicBezTo>
                    <a:pt x="3018790" y="1457228"/>
                    <a:pt x="3023870" y="1456583"/>
                    <a:pt x="3026410" y="1455293"/>
                  </a:cubicBezTo>
                  <a:cubicBezTo>
                    <a:pt x="3032760" y="1452068"/>
                    <a:pt x="3037840" y="1447552"/>
                    <a:pt x="3045460" y="1454648"/>
                  </a:cubicBezTo>
                  <a:cubicBezTo>
                    <a:pt x="3046730" y="1455293"/>
                    <a:pt x="3054350" y="1455293"/>
                    <a:pt x="3058160" y="1454648"/>
                  </a:cubicBezTo>
                  <a:cubicBezTo>
                    <a:pt x="3067050" y="1452713"/>
                    <a:pt x="3074670" y="1450777"/>
                    <a:pt x="3083560" y="1448197"/>
                  </a:cubicBezTo>
                  <a:cubicBezTo>
                    <a:pt x="3082290" y="1450132"/>
                    <a:pt x="3081020" y="1451423"/>
                    <a:pt x="3081020" y="1452713"/>
                  </a:cubicBezTo>
                  <a:cubicBezTo>
                    <a:pt x="3091180" y="1455293"/>
                    <a:pt x="3100070" y="1456583"/>
                    <a:pt x="3107690" y="1450777"/>
                  </a:cubicBezTo>
                  <a:cubicBezTo>
                    <a:pt x="3110230" y="1448842"/>
                    <a:pt x="3119120" y="1448842"/>
                    <a:pt x="3125470" y="1448197"/>
                  </a:cubicBezTo>
                  <a:cubicBezTo>
                    <a:pt x="3121660" y="1446262"/>
                    <a:pt x="3116580" y="1444972"/>
                    <a:pt x="3111500" y="1443036"/>
                  </a:cubicBezTo>
                  <a:cubicBezTo>
                    <a:pt x="3133090" y="1436585"/>
                    <a:pt x="3135630" y="1437231"/>
                    <a:pt x="3135630" y="1446262"/>
                  </a:cubicBezTo>
                  <a:cubicBezTo>
                    <a:pt x="3138170" y="1443681"/>
                    <a:pt x="3139440" y="1441746"/>
                    <a:pt x="3143250" y="1437876"/>
                  </a:cubicBezTo>
                  <a:cubicBezTo>
                    <a:pt x="3162300" y="1438521"/>
                    <a:pt x="3181350" y="1439811"/>
                    <a:pt x="3201670" y="1440456"/>
                  </a:cubicBezTo>
                  <a:lnTo>
                    <a:pt x="3201670" y="1443681"/>
                  </a:lnTo>
                  <a:lnTo>
                    <a:pt x="3194050" y="1443681"/>
                  </a:lnTo>
                  <a:cubicBezTo>
                    <a:pt x="3178810" y="1444327"/>
                    <a:pt x="3163570" y="1444327"/>
                    <a:pt x="3148330" y="1444972"/>
                  </a:cubicBezTo>
                  <a:cubicBezTo>
                    <a:pt x="3153410" y="1446262"/>
                    <a:pt x="3159760" y="1448197"/>
                    <a:pt x="3164840" y="1449487"/>
                  </a:cubicBezTo>
                  <a:cubicBezTo>
                    <a:pt x="3167380" y="1446262"/>
                    <a:pt x="3168650" y="1446907"/>
                    <a:pt x="3175000" y="1448197"/>
                  </a:cubicBezTo>
                  <a:cubicBezTo>
                    <a:pt x="3183890" y="1449487"/>
                    <a:pt x="3194050" y="1449487"/>
                    <a:pt x="3204210" y="1450132"/>
                  </a:cubicBezTo>
                  <a:cubicBezTo>
                    <a:pt x="3209290" y="1450132"/>
                    <a:pt x="3214370" y="1450777"/>
                    <a:pt x="3220720" y="1451423"/>
                  </a:cubicBezTo>
                  <a:cubicBezTo>
                    <a:pt x="3221990" y="1449487"/>
                    <a:pt x="3224530" y="1446907"/>
                    <a:pt x="3227070" y="1443681"/>
                  </a:cubicBezTo>
                  <a:cubicBezTo>
                    <a:pt x="3241040" y="1455293"/>
                    <a:pt x="3251200" y="1454648"/>
                    <a:pt x="3267710" y="1443036"/>
                  </a:cubicBezTo>
                  <a:cubicBezTo>
                    <a:pt x="3267710" y="1444972"/>
                    <a:pt x="3268980" y="1446262"/>
                    <a:pt x="3268980" y="1447552"/>
                  </a:cubicBezTo>
                  <a:cubicBezTo>
                    <a:pt x="3274060" y="1447552"/>
                    <a:pt x="3277870" y="1447552"/>
                    <a:pt x="3282950" y="1446907"/>
                  </a:cubicBezTo>
                  <a:cubicBezTo>
                    <a:pt x="3281680" y="1448197"/>
                    <a:pt x="3280410" y="1449487"/>
                    <a:pt x="3279140" y="1450132"/>
                  </a:cubicBezTo>
                  <a:lnTo>
                    <a:pt x="3281680" y="1451423"/>
                  </a:lnTo>
                  <a:cubicBezTo>
                    <a:pt x="3285490" y="1449487"/>
                    <a:pt x="3289300" y="1447552"/>
                    <a:pt x="3295650" y="1444972"/>
                  </a:cubicBezTo>
                  <a:cubicBezTo>
                    <a:pt x="3300730" y="1446262"/>
                    <a:pt x="3307080" y="1447552"/>
                    <a:pt x="3312160" y="1448842"/>
                  </a:cubicBezTo>
                  <a:cubicBezTo>
                    <a:pt x="3317240" y="1446907"/>
                    <a:pt x="3323590" y="1444972"/>
                    <a:pt x="3329940" y="1443036"/>
                  </a:cubicBezTo>
                  <a:cubicBezTo>
                    <a:pt x="3338830" y="1452068"/>
                    <a:pt x="3350260" y="1453358"/>
                    <a:pt x="3360420" y="1446907"/>
                  </a:cubicBezTo>
                  <a:cubicBezTo>
                    <a:pt x="3375660" y="1447552"/>
                    <a:pt x="3388360" y="1448197"/>
                    <a:pt x="3397250" y="1448197"/>
                  </a:cubicBezTo>
                  <a:cubicBezTo>
                    <a:pt x="3398520" y="1443681"/>
                    <a:pt x="3399790" y="1440456"/>
                    <a:pt x="3401060" y="1437231"/>
                  </a:cubicBezTo>
                  <a:cubicBezTo>
                    <a:pt x="3406140" y="1437876"/>
                    <a:pt x="3409950" y="1438521"/>
                    <a:pt x="3415030" y="1439166"/>
                  </a:cubicBezTo>
                  <a:cubicBezTo>
                    <a:pt x="3417570" y="1439811"/>
                    <a:pt x="3420110" y="1441101"/>
                    <a:pt x="3422650" y="1441746"/>
                  </a:cubicBezTo>
                  <a:cubicBezTo>
                    <a:pt x="3418840" y="1442391"/>
                    <a:pt x="3415030" y="1442391"/>
                    <a:pt x="3411220" y="1443036"/>
                  </a:cubicBezTo>
                  <a:cubicBezTo>
                    <a:pt x="3422650" y="1448197"/>
                    <a:pt x="3431540" y="1446907"/>
                    <a:pt x="3440430" y="1443036"/>
                  </a:cubicBezTo>
                  <a:cubicBezTo>
                    <a:pt x="3436620" y="1448197"/>
                    <a:pt x="3448050" y="1447552"/>
                    <a:pt x="3449320" y="1447552"/>
                  </a:cubicBezTo>
                  <a:cubicBezTo>
                    <a:pt x="3465830" y="1444327"/>
                    <a:pt x="3481070" y="1442391"/>
                    <a:pt x="3498850" y="1447552"/>
                  </a:cubicBezTo>
                  <a:cubicBezTo>
                    <a:pt x="3501390" y="1441101"/>
                    <a:pt x="3503930" y="1435940"/>
                    <a:pt x="3505200" y="1430780"/>
                  </a:cubicBezTo>
                  <a:cubicBezTo>
                    <a:pt x="3511550" y="1431425"/>
                    <a:pt x="3516630" y="1431425"/>
                    <a:pt x="3522980" y="1432070"/>
                  </a:cubicBezTo>
                  <a:cubicBezTo>
                    <a:pt x="3528060" y="1432070"/>
                    <a:pt x="3533140" y="1432715"/>
                    <a:pt x="3538220" y="1432715"/>
                  </a:cubicBezTo>
                  <a:lnTo>
                    <a:pt x="3538220" y="1434650"/>
                  </a:lnTo>
                  <a:cubicBezTo>
                    <a:pt x="3533140" y="1435295"/>
                    <a:pt x="3529330" y="1435940"/>
                    <a:pt x="3524250" y="1436585"/>
                  </a:cubicBezTo>
                  <a:lnTo>
                    <a:pt x="3524250" y="1438521"/>
                  </a:lnTo>
                  <a:cubicBezTo>
                    <a:pt x="3542030" y="1440456"/>
                    <a:pt x="3558540" y="1442391"/>
                    <a:pt x="3576320" y="1443681"/>
                  </a:cubicBezTo>
                  <a:cubicBezTo>
                    <a:pt x="3580130" y="1444327"/>
                    <a:pt x="3585210" y="1442391"/>
                    <a:pt x="3591560" y="1440456"/>
                  </a:cubicBezTo>
                  <a:cubicBezTo>
                    <a:pt x="3594100" y="1441101"/>
                    <a:pt x="3600450" y="1442391"/>
                    <a:pt x="3608070" y="1443036"/>
                  </a:cubicBezTo>
                  <a:cubicBezTo>
                    <a:pt x="3627120" y="1444327"/>
                    <a:pt x="3647440" y="1445617"/>
                    <a:pt x="3662680" y="1437231"/>
                  </a:cubicBezTo>
                  <a:cubicBezTo>
                    <a:pt x="3663950" y="1444327"/>
                    <a:pt x="3676650" y="1439811"/>
                    <a:pt x="3683000" y="1442391"/>
                  </a:cubicBezTo>
                  <a:cubicBezTo>
                    <a:pt x="3683000" y="1442391"/>
                    <a:pt x="3689350" y="1439811"/>
                    <a:pt x="3691890" y="1438521"/>
                  </a:cubicBezTo>
                  <a:cubicBezTo>
                    <a:pt x="3691890" y="1438521"/>
                    <a:pt x="3690620" y="1437876"/>
                    <a:pt x="3690620" y="1437231"/>
                  </a:cubicBezTo>
                  <a:cubicBezTo>
                    <a:pt x="3693160" y="1437876"/>
                    <a:pt x="3694430" y="1439811"/>
                    <a:pt x="3696970" y="1439166"/>
                  </a:cubicBezTo>
                  <a:cubicBezTo>
                    <a:pt x="3708400" y="1439166"/>
                    <a:pt x="3718560" y="1438521"/>
                    <a:pt x="3726180" y="1438521"/>
                  </a:cubicBezTo>
                  <a:cubicBezTo>
                    <a:pt x="3732530" y="1440456"/>
                    <a:pt x="3736340" y="1442391"/>
                    <a:pt x="3738880" y="1441746"/>
                  </a:cubicBezTo>
                  <a:cubicBezTo>
                    <a:pt x="3754120" y="1441101"/>
                    <a:pt x="3768090" y="1439166"/>
                    <a:pt x="3782060" y="1439166"/>
                  </a:cubicBezTo>
                  <a:cubicBezTo>
                    <a:pt x="3796030" y="1443036"/>
                    <a:pt x="3793490" y="1435940"/>
                    <a:pt x="3790950" y="1432070"/>
                  </a:cubicBezTo>
                  <a:cubicBezTo>
                    <a:pt x="3796030" y="1429489"/>
                    <a:pt x="3801110" y="1427554"/>
                    <a:pt x="3802380" y="1426909"/>
                  </a:cubicBezTo>
                  <a:cubicBezTo>
                    <a:pt x="3810000" y="1426909"/>
                    <a:pt x="3815080" y="1427554"/>
                    <a:pt x="3818890" y="1426909"/>
                  </a:cubicBezTo>
                  <a:cubicBezTo>
                    <a:pt x="3823970" y="1424974"/>
                    <a:pt x="3827780" y="1421748"/>
                    <a:pt x="3834130" y="1417878"/>
                  </a:cubicBezTo>
                  <a:cubicBezTo>
                    <a:pt x="3841750" y="1417233"/>
                    <a:pt x="3854450" y="1415942"/>
                    <a:pt x="3868420" y="1414652"/>
                  </a:cubicBezTo>
                  <a:cubicBezTo>
                    <a:pt x="3868420" y="1414652"/>
                    <a:pt x="3868420" y="1413362"/>
                    <a:pt x="3869690" y="1412072"/>
                  </a:cubicBezTo>
                  <a:cubicBezTo>
                    <a:pt x="3874770" y="1408201"/>
                    <a:pt x="3887470" y="1406911"/>
                    <a:pt x="3879850" y="1399815"/>
                  </a:cubicBezTo>
                  <a:cubicBezTo>
                    <a:pt x="3878580" y="1398525"/>
                    <a:pt x="3878580" y="1394654"/>
                    <a:pt x="3881120" y="1393364"/>
                  </a:cubicBezTo>
                  <a:cubicBezTo>
                    <a:pt x="3890010" y="1387558"/>
                    <a:pt x="3890010" y="1386913"/>
                    <a:pt x="3874770" y="1384333"/>
                  </a:cubicBezTo>
                  <a:cubicBezTo>
                    <a:pt x="3876040" y="1379817"/>
                    <a:pt x="3867150" y="1374011"/>
                    <a:pt x="3879850" y="1373366"/>
                  </a:cubicBezTo>
                  <a:cubicBezTo>
                    <a:pt x="3883660" y="1369496"/>
                    <a:pt x="3884930" y="1367560"/>
                    <a:pt x="3887470" y="1365625"/>
                  </a:cubicBezTo>
                  <a:cubicBezTo>
                    <a:pt x="3888740" y="1364335"/>
                    <a:pt x="3892550" y="1363045"/>
                    <a:pt x="3892550" y="1361754"/>
                  </a:cubicBezTo>
                  <a:cubicBezTo>
                    <a:pt x="3892550" y="1359174"/>
                    <a:pt x="3890010" y="1355949"/>
                    <a:pt x="3891280" y="1354013"/>
                  </a:cubicBezTo>
                  <a:cubicBezTo>
                    <a:pt x="3895090" y="1346917"/>
                    <a:pt x="3896360" y="1340466"/>
                    <a:pt x="3873500" y="1337886"/>
                  </a:cubicBezTo>
                  <a:cubicBezTo>
                    <a:pt x="3882390" y="1335951"/>
                    <a:pt x="3886200" y="1334660"/>
                    <a:pt x="3892550" y="1333370"/>
                  </a:cubicBezTo>
                  <a:cubicBezTo>
                    <a:pt x="3882390" y="1330790"/>
                    <a:pt x="3873500" y="1328855"/>
                    <a:pt x="3862070" y="1326274"/>
                  </a:cubicBezTo>
                  <a:lnTo>
                    <a:pt x="3873500" y="1326274"/>
                  </a:lnTo>
                  <a:lnTo>
                    <a:pt x="3873500" y="1324339"/>
                  </a:lnTo>
                  <a:cubicBezTo>
                    <a:pt x="3867150" y="1324339"/>
                    <a:pt x="3862070" y="1323694"/>
                    <a:pt x="3855720" y="1323694"/>
                  </a:cubicBezTo>
                  <a:cubicBezTo>
                    <a:pt x="3855720" y="1324339"/>
                    <a:pt x="3855720" y="1324984"/>
                    <a:pt x="3854450" y="1325629"/>
                  </a:cubicBezTo>
                  <a:cubicBezTo>
                    <a:pt x="3853180" y="1324339"/>
                    <a:pt x="3851910" y="1323049"/>
                    <a:pt x="3850640" y="1321113"/>
                  </a:cubicBezTo>
                  <a:cubicBezTo>
                    <a:pt x="3883660" y="1317243"/>
                    <a:pt x="4104640" y="1304986"/>
                    <a:pt x="4084320" y="1303051"/>
                  </a:cubicBezTo>
                  <a:cubicBezTo>
                    <a:pt x="4094480" y="1298535"/>
                    <a:pt x="4090670" y="1290794"/>
                    <a:pt x="4108450" y="1290149"/>
                  </a:cubicBezTo>
                  <a:cubicBezTo>
                    <a:pt x="4113530" y="1290149"/>
                    <a:pt x="4122420" y="1285633"/>
                    <a:pt x="4123690" y="1282408"/>
                  </a:cubicBezTo>
                  <a:cubicBezTo>
                    <a:pt x="4126230" y="1277892"/>
                    <a:pt x="4123690" y="1272086"/>
                    <a:pt x="4126230" y="1267571"/>
                  </a:cubicBezTo>
                  <a:cubicBezTo>
                    <a:pt x="4128770" y="1261120"/>
                    <a:pt x="4133850" y="1254669"/>
                    <a:pt x="4137660" y="1249508"/>
                  </a:cubicBezTo>
                  <a:cubicBezTo>
                    <a:pt x="4133850" y="1246282"/>
                    <a:pt x="4130040" y="1243057"/>
                    <a:pt x="4127500" y="1241122"/>
                  </a:cubicBezTo>
                  <a:cubicBezTo>
                    <a:pt x="4132580" y="1239186"/>
                    <a:pt x="4135120" y="1237896"/>
                    <a:pt x="4138930" y="1237251"/>
                  </a:cubicBezTo>
                  <a:cubicBezTo>
                    <a:pt x="4137660" y="1236606"/>
                    <a:pt x="4137660" y="1235961"/>
                    <a:pt x="4136390" y="1235316"/>
                  </a:cubicBezTo>
                  <a:cubicBezTo>
                    <a:pt x="4132580" y="1235961"/>
                    <a:pt x="4128770" y="1236606"/>
                    <a:pt x="4124960" y="1237251"/>
                  </a:cubicBezTo>
                  <a:cubicBezTo>
                    <a:pt x="4146550" y="1228220"/>
                    <a:pt x="4151630" y="1211447"/>
                    <a:pt x="4133850" y="1203706"/>
                  </a:cubicBezTo>
                  <a:cubicBezTo>
                    <a:pt x="4132580" y="1204996"/>
                    <a:pt x="4130040" y="1206287"/>
                    <a:pt x="4128770" y="1207577"/>
                  </a:cubicBezTo>
                  <a:cubicBezTo>
                    <a:pt x="4123690" y="1203061"/>
                    <a:pt x="4109720" y="1201771"/>
                    <a:pt x="4116070" y="1194675"/>
                  </a:cubicBezTo>
                  <a:cubicBezTo>
                    <a:pt x="4116070" y="1194675"/>
                    <a:pt x="4114800" y="1193385"/>
                    <a:pt x="4113530" y="1193385"/>
                  </a:cubicBezTo>
                  <a:cubicBezTo>
                    <a:pt x="4107180" y="1192095"/>
                    <a:pt x="4108450" y="1190159"/>
                    <a:pt x="4105910" y="1187579"/>
                  </a:cubicBezTo>
                  <a:cubicBezTo>
                    <a:pt x="4102100" y="1181773"/>
                    <a:pt x="4103370" y="1175967"/>
                    <a:pt x="4103370" y="1170806"/>
                  </a:cubicBezTo>
                  <a:lnTo>
                    <a:pt x="4103370" y="1147583"/>
                  </a:lnTo>
                  <a:cubicBezTo>
                    <a:pt x="4103370" y="1142422"/>
                    <a:pt x="4108450" y="1139842"/>
                    <a:pt x="4118610" y="1141132"/>
                  </a:cubicBezTo>
                  <a:cubicBezTo>
                    <a:pt x="4118610" y="1141132"/>
                    <a:pt x="4119880" y="1140487"/>
                    <a:pt x="4121150" y="1140487"/>
                  </a:cubicBezTo>
                  <a:cubicBezTo>
                    <a:pt x="4117340" y="1139197"/>
                    <a:pt x="4114800" y="1138552"/>
                    <a:pt x="4112260" y="1137262"/>
                  </a:cubicBezTo>
                  <a:cubicBezTo>
                    <a:pt x="4112260" y="1136616"/>
                    <a:pt x="4113530" y="1135971"/>
                    <a:pt x="4113530" y="1135326"/>
                  </a:cubicBezTo>
                  <a:cubicBezTo>
                    <a:pt x="4122420" y="1136616"/>
                    <a:pt x="4131310" y="1138552"/>
                    <a:pt x="4137660" y="1139842"/>
                  </a:cubicBezTo>
                  <a:cubicBezTo>
                    <a:pt x="4145280" y="1134681"/>
                    <a:pt x="4151630" y="1130811"/>
                    <a:pt x="4156710" y="1128230"/>
                  </a:cubicBezTo>
                  <a:lnTo>
                    <a:pt x="4156710" y="1116618"/>
                  </a:lnTo>
                  <a:cubicBezTo>
                    <a:pt x="4154170" y="1116618"/>
                    <a:pt x="4150360" y="1117264"/>
                    <a:pt x="4146550" y="1117264"/>
                  </a:cubicBezTo>
                  <a:cubicBezTo>
                    <a:pt x="4144010" y="1114038"/>
                    <a:pt x="4142740" y="1110813"/>
                    <a:pt x="4140200" y="1106297"/>
                  </a:cubicBezTo>
                  <a:cubicBezTo>
                    <a:pt x="4146550" y="1108232"/>
                    <a:pt x="4149090" y="1109522"/>
                    <a:pt x="4151630" y="1110167"/>
                  </a:cubicBezTo>
                  <a:cubicBezTo>
                    <a:pt x="4154170" y="1109522"/>
                    <a:pt x="4157980" y="1108877"/>
                    <a:pt x="4161790" y="1107587"/>
                  </a:cubicBezTo>
                  <a:cubicBezTo>
                    <a:pt x="4160520" y="1106942"/>
                    <a:pt x="4159250" y="1106297"/>
                    <a:pt x="4159250" y="1105652"/>
                  </a:cubicBezTo>
                  <a:cubicBezTo>
                    <a:pt x="4155440" y="1105652"/>
                    <a:pt x="4151630" y="1105007"/>
                    <a:pt x="4150360" y="1105007"/>
                  </a:cubicBezTo>
                  <a:cubicBezTo>
                    <a:pt x="4152900" y="1101136"/>
                    <a:pt x="4157980" y="1097266"/>
                    <a:pt x="4155440" y="1095330"/>
                  </a:cubicBezTo>
                  <a:cubicBezTo>
                    <a:pt x="4149090" y="1086944"/>
                    <a:pt x="4155440" y="1080493"/>
                    <a:pt x="4161790" y="1073397"/>
                  </a:cubicBezTo>
                  <a:cubicBezTo>
                    <a:pt x="4163060" y="1071462"/>
                    <a:pt x="4161790" y="1069527"/>
                    <a:pt x="4161790" y="1067591"/>
                  </a:cubicBezTo>
                  <a:cubicBezTo>
                    <a:pt x="4163060" y="1059205"/>
                    <a:pt x="4164330" y="1051464"/>
                    <a:pt x="4165600" y="1039852"/>
                  </a:cubicBezTo>
                  <a:cubicBezTo>
                    <a:pt x="4160520" y="1038562"/>
                    <a:pt x="4152900" y="1035337"/>
                    <a:pt x="4144010" y="1032756"/>
                  </a:cubicBezTo>
                  <a:cubicBezTo>
                    <a:pt x="4136390" y="1030821"/>
                    <a:pt x="4128770" y="1030176"/>
                    <a:pt x="4121150" y="1028886"/>
                  </a:cubicBezTo>
                  <a:cubicBezTo>
                    <a:pt x="4117340" y="1028240"/>
                    <a:pt x="4112260" y="1028886"/>
                    <a:pt x="4108450" y="1028240"/>
                  </a:cubicBezTo>
                  <a:cubicBezTo>
                    <a:pt x="4076700" y="1026305"/>
                    <a:pt x="4043680" y="1023725"/>
                    <a:pt x="4011930" y="1021790"/>
                  </a:cubicBezTo>
                  <a:cubicBezTo>
                    <a:pt x="3985260" y="1019854"/>
                    <a:pt x="3958590" y="1017919"/>
                    <a:pt x="3933190" y="1015984"/>
                  </a:cubicBezTo>
                  <a:cubicBezTo>
                    <a:pt x="3926840" y="1015339"/>
                    <a:pt x="3920490" y="1014048"/>
                    <a:pt x="3912870" y="1014048"/>
                  </a:cubicBezTo>
                  <a:cubicBezTo>
                    <a:pt x="3896360" y="1013403"/>
                    <a:pt x="3878580" y="1013403"/>
                    <a:pt x="3862070" y="1013403"/>
                  </a:cubicBezTo>
                  <a:cubicBezTo>
                    <a:pt x="3853180" y="1013403"/>
                    <a:pt x="3845560" y="1013403"/>
                    <a:pt x="3836670" y="1012758"/>
                  </a:cubicBezTo>
                  <a:cubicBezTo>
                    <a:pt x="3821430" y="1012113"/>
                    <a:pt x="3806190" y="1010823"/>
                    <a:pt x="3790950" y="1010178"/>
                  </a:cubicBezTo>
                  <a:lnTo>
                    <a:pt x="3790950" y="1008243"/>
                  </a:lnTo>
                  <a:cubicBezTo>
                    <a:pt x="3829050" y="1006952"/>
                    <a:pt x="3868420" y="1005017"/>
                    <a:pt x="3907790" y="1008888"/>
                  </a:cubicBezTo>
                  <a:cubicBezTo>
                    <a:pt x="3906520" y="1006952"/>
                    <a:pt x="3905250" y="1005017"/>
                    <a:pt x="3903980" y="1003727"/>
                  </a:cubicBezTo>
                  <a:cubicBezTo>
                    <a:pt x="3912870" y="1003082"/>
                    <a:pt x="3919220" y="999211"/>
                    <a:pt x="3928110" y="1003727"/>
                  </a:cubicBezTo>
                  <a:cubicBezTo>
                    <a:pt x="3929380" y="1004372"/>
                    <a:pt x="3937000" y="1002437"/>
                    <a:pt x="3942080" y="1001792"/>
                  </a:cubicBezTo>
                  <a:lnTo>
                    <a:pt x="3942080" y="1000501"/>
                  </a:lnTo>
                  <a:lnTo>
                    <a:pt x="3930650" y="1000501"/>
                  </a:lnTo>
                  <a:cubicBezTo>
                    <a:pt x="3943350" y="995341"/>
                    <a:pt x="3952240" y="990825"/>
                    <a:pt x="3961130" y="987599"/>
                  </a:cubicBezTo>
                  <a:cubicBezTo>
                    <a:pt x="3968750" y="988245"/>
                    <a:pt x="3976370" y="988890"/>
                    <a:pt x="3981450" y="989535"/>
                  </a:cubicBezTo>
                  <a:cubicBezTo>
                    <a:pt x="3982720" y="977278"/>
                    <a:pt x="3962400" y="976633"/>
                    <a:pt x="3947160" y="971472"/>
                  </a:cubicBezTo>
                  <a:cubicBezTo>
                    <a:pt x="3953510" y="969537"/>
                    <a:pt x="3957320" y="967602"/>
                    <a:pt x="3962400" y="966957"/>
                  </a:cubicBezTo>
                  <a:cubicBezTo>
                    <a:pt x="3976370" y="965021"/>
                    <a:pt x="3994150" y="970182"/>
                    <a:pt x="4003040" y="959215"/>
                  </a:cubicBezTo>
                  <a:cubicBezTo>
                    <a:pt x="4004310" y="958570"/>
                    <a:pt x="4008120" y="958570"/>
                    <a:pt x="4014470" y="957280"/>
                  </a:cubicBezTo>
                  <a:cubicBezTo>
                    <a:pt x="4010660" y="955345"/>
                    <a:pt x="4006850" y="954055"/>
                    <a:pt x="4004310" y="952764"/>
                  </a:cubicBezTo>
                  <a:cubicBezTo>
                    <a:pt x="4006850" y="952119"/>
                    <a:pt x="4010660" y="951474"/>
                    <a:pt x="4010660" y="951474"/>
                  </a:cubicBezTo>
                  <a:cubicBezTo>
                    <a:pt x="4019550" y="954700"/>
                    <a:pt x="4025900" y="957280"/>
                    <a:pt x="4033520" y="959861"/>
                  </a:cubicBezTo>
                  <a:cubicBezTo>
                    <a:pt x="4034790" y="959215"/>
                    <a:pt x="4036060" y="958570"/>
                    <a:pt x="4037330" y="957280"/>
                  </a:cubicBezTo>
                  <a:cubicBezTo>
                    <a:pt x="4033520" y="954700"/>
                    <a:pt x="4030980" y="952119"/>
                    <a:pt x="4027170" y="949539"/>
                  </a:cubicBezTo>
                  <a:cubicBezTo>
                    <a:pt x="4043680" y="943733"/>
                    <a:pt x="4044950" y="940508"/>
                    <a:pt x="4032250" y="924380"/>
                  </a:cubicBezTo>
                  <a:cubicBezTo>
                    <a:pt x="4041140" y="923735"/>
                    <a:pt x="4050030" y="922445"/>
                    <a:pt x="4057650" y="921800"/>
                  </a:cubicBezTo>
                  <a:cubicBezTo>
                    <a:pt x="4058920" y="917284"/>
                    <a:pt x="4064000" y="912769"/>
                    <a:pt x="4062730" y="908898"/>
                  </a:cubicBezTo>
                  <a:cubicBezTo>
                    <a:pt x="4058920" y="897286"/>
                    <a:pt x="4081780" y="892126"/>
                    <a:pt x="4086860" y="882449"/>
                  </a:cubicBezTo>
                  <a:cubicBezTo>
                    <a:pt x="4086860" y="881804"/>
                    <a:pt x="4091940" y="881159"/>
                    <a:pt x="4093210" y="881804"/>
                  </a:cubicBezTo>
                  <a:cubicBezTo>
                    <a:pt x="4104640" y="883739"/>
                    <a:pt x="4108450" y="879224"/>
                    <a:pt x="4112260" y="875998"/>
                  </a:cubicBezTo>
                  <a:cubicBezTo>
                    <a:pt x="4113530" y="874708"/>
                    <a:pt x="4114800" y="873418"/>
                    <a:pt x="4116070" y="872773"/>
                  </a:cubicBezTo>
                  <a:cubicBezTo>
                    <a:pt x="4127500" y="869547"/>
                    <a:pt x="4138930" y="866967"/>
                    <a:pt x="4151630" y="863741"/>
                  </a:cubicBezTo>
                  <a:cubicBezTo>
                    <a:pt x="4138930" y="854065"/>
                    <a:pt x="4122420" y="858581"/>
                    <a:pt x="4108450" y="857290"/>
                  </a:cubicBezTo>
                  <a:lnTo>
                    <a:pt x="4108450" y="854710"/>
                  </a:lnTo>
                  <a:cubicBezTo>
                    <a:pt x="4117340" y="854065"/>
                    <a:pt x="4126230" y="853420"/>
                    <a:pt x="4136390" y="852775"/>
                  </a:cubicBezTo>
                  <a:cubicBezTo>
                    <a:pt x="4130040" y="852130"/>
                    <a:pt x="4124960" y="851485"/>
                    <a:pt x="4119880" y="850839"/>
                  </a:cubicBezTo>
                  <a:cubicBezTo>
                    <a:pt x="4126230" y="847614"/>
                    <a:pt x="4131310" y="844389"/>
                    <a:pt x="4137660" y="841808"/>
                  </a:cubicBezTo>
                  <a:cubicBezTo>
                    <a:pt x="4138930" y="841163"/>
                    <a:pt x="4142740" y="840518"/>
                    <a:pt x="4144010" y="840518"/>
                  </a:cubicBezTo>
                  <a:cubicBezTo>
                    <a:pt x="4147820" y="841163"/>
                    <a:pt x="4151630" y="843098"/>
                    <a:pt x="4154170" y="844389"/>
                  </a:cubicBezTo>
                  <a:cubicBezTo>
                    <a:pt x="4155440" y="842453"/>
                    <a:pt x="4156710" y="839873"/>
                    <a:pt x="4159250" y="837938"/>
                  </a:cubicBezTo>
                  <a:cubicBezTo>
                    <a:pt x="4164330" y="834712"/>
                    <a:pt x="4170680" y="832132"/>
                    <a:pt x="4175760" y="829551"/>
                  </a:cubicBezTo>
                  <a:cubicBezTo>
                    <a:pt x="4182110" y="833422"/>
                    <a:pt x="4188460" y="837293"/>
                    <a:pt x="4194810" y="841808"/>
                  </a:cubicBezTo>
                  <a:cubicBezTo>
                    <a:pt x="4196080" y="841808"/>
                    <a:pt x="4197350" y="841163"/>
                    <a:pt x="4197350" y="841163"/>
                  </a:cubicBezTo>
                  <a:cubicBezTo>
                    <a:pt x="4196080" y="834712"/>
                    <a:pt x="4196080" y="828261"/>
                    <a:pt x="4194810" y="821810"/>
                  </a:cubicBezTo>
                  <a:cubicBezTo>
                    <a:pt x="4199890" y="822455"/>
                    <a:pt x="4203700" y="822455"/>
                    <a:pt x="4207510" y="823100"/>
                  </a:cubicBezTo>
                  <a:cubicBezTo>
                    <a:pt x="4208780" y="822455"/>
                    <a:pt x="4208780" y="821810"/>
                    <a:pt x="4210050" y="821810"/>
                  </a:cubicBezTo>
                  <a:cubicBezTo>
                    <a:pt x="4206240" y="821165"/>
                    <a:pt x="4203700" y="820520"/>
                    <a:pt x="4199890" y="819875"/>
                  </a:cubicBezTo>
                  <a:cubicBezTo>
                    <a:pt x="4206240" y="816004"/>
                    <a:pt x="4210050" y="813424"/>
                    <a:pt x="4211320" y="812779"/>
                  </a:cubicBezTo>
                  <a:lnTo>
                    <a:pt x="4211320" y="800522"/>
                  </a:lnTo>
                  <a:cubicBezTo>
                    <a:pt x="4208780" y="799877"/>
                    <a:pt x="4206240" y="798587"/>
                    <a:pt x="4202430" y="797942"/>
                  </a:cubicBezTo>
                  <a:cubicBezTo>
                    <a:pt x="4199890" y="797297"/>
                    <a:pt x="4197350" y="796652"/>
                    <a:pt x="4194810" y="796652"/>
                  </a:cubicBezTo>
                  <a:cubicBezTo>
                    <a:pt x="4197350" y="795361"/>
                    <a:pt x="4202430" y="793426"/>
                    <a:pt x="4203700" y="793426"/>
                  </a:cubicBezTo>
                  <a:cubicBezTo>
                    <a:pt x="4212590" y="796006"/>
                    <a:pt x="4210050" y="788910"/>
                    <a:pt x="4215130" y="789555"/>
                  </a:cubicBezTo>
                  <a:cubicBezTo>
                    <a:pt x="4215130" y="787620"/>
                    <a:pt x="4215130" y="783750"/>
                    <a:pt x="4213860" y="783750"/>
                  </a:cubicBezTo>
                  <a:cubicBezTo>
                    <a:pt x="4197350" y="780524"/>
                    <a:pt x="4199890" y="773428"/>
                    <a:pt x="4196080" y="768912"/>
                  </a:cubicBezTo>
                  <a:close/>
                  <a:moveTo>
                    <a:pt x="234950" y="504424"/>
                  </a:moveTo>
                  <a:lnTo>
                    <a:pt x="271780" y="504424"/>
                  </a:lnTo>
                  <a:cubicBezTo>
                    <a:pt x="262890" y="510230"/>
                    <a:pt x="241300" y="510230"/>
                    <a:pt x="234950" y="504424"/>
                  </a:cubicBezTo>
                  <a:close/>
                  <a:moveTo>
                    <a:pt x="488950" y="766977"/>
                  </a:moveTo>
                  <a:lnTo>
                    <a:pt x="488950" y="764397"/>
                  </a:lnTo>
                  <a:cubicBezTo>
                    <a:pt x="505460" y="763752"/>
                    <a:pt x="523240" y="763107"/>
                    <a:pt x="539750" y="763107"/>
                  </a:cubicBezTo>
                  <a:cubicBezTo>
                    <a:pt x="521970" y="763107"/>
                    <a:pt x="506730" y="770848"/>
                    <a:pt x="488950" y="766977"/>
                  </a:cubicBezTo>
                  <a:close/>
                  <a:moveTo>
                    <a:pt x="182880" y="1079848"/>
                  </a:moveTo>
                  <a:cubicBezTo>
                    <a:pt x="190500" y="1075977"/>
                    <a:pt x="196850" y="1073397"/>
                    <a:pt x="199390" y="1071462"/>
                  </a:cubicBezTo>
                  <a:cubicBezTo>
                    <a:pt x="205740" y="1074042"/>
                    <a:pt x="209550" y="1075977"/>
                    <a:pt x="213360" y="1077913"/>
                  </a:cubicBezTo>
                  <a:cubicBezTo>
                    <a:pt x="204470" y="1077913"/>
                    <a:pt x="195580" y="1078558"/>
                    <a:pt x="182880" y="1079848"/>
                  </a:cubicBezTo>
                  <a:close/>
                  <a:moveTo>
                    <a:pt x="271780" y="1076623"/>
                  </a:moveTo>
                  <a:lnTo>
                    <a:pt x="238760" y="1076623"/>
                  </a:lnTo>
                  <a:cubicBezTo>
                    <a:pt x="237490" y="1076623"/>
                    <a:pt x="236220" y="1074042"/>
                    <a:pt x="233680" y="1072107"/>
                  </a:cubicBezTo>
                  <a:cubicBezTo>
                    <a:pt x="248920" y="1072752"/>
                    <a:pt x="260350" y="1073397"/>
                    <a:pt x="271780" y="1074042"/>
                  </a:cubicBezTo>
                  <a:lnTo>
                    <a:pt x="271780" y="1076623"/>
                  </a:lnTo>
                  <a:close/>
                  <a:moveTo>
                    <a:pt x="280670" y="1075977"/>
                  </a:moveTo>
                  <a:cubicBezTo>
                    <a:pt x="279400" y="1075332"/>
                    <a:pt x="279400" y="1074687"/>
                    <a:pt x="278130" y="1074687"/>
                  </a:cubicBezTo>
                  <a:cubicBezTo>
                    <a:pt x="283210" y="1072752"/>
                    <a:pt x="289560" y="1071462"/>
                    <a:pt x="294640" y="1069527"/>
                  </a:cubicBezTo>
                  <a:cubicBezTo>
                    <a:pt x="298450" y="1067591"/>
                    <a:pt x="299720" y="1064366"/>
                    <a:pt x="303530" y="1061140"/>
                  </a:cubicBezTo>
                  <a:cubicBezTo>
                    <a:pt x="313690" y="1071462"/>
                    <a:pt x="335280" y="1068236"/>
                    <a:pt x="354330" y="1070817"/>
                  </a:cubicBezTo>
                  <a:cubicBezTo>
                    <a:pt x="328930" y="1072107"/>
                    <a:pt x="304800" y="1074042"/>
                    <a:pt x="280670" y="1075977"/>
                  </a:cubicBezTo>
                  <a:close/>
                  <a:moveTo>
                    <a:pt x="114300" y="1234671"/>
                  </a:moveTo>
                  <a:cubicBezTo>
                    <a:pt x="115570" y="1234671"/>
                    <a:pt x="115570" y="1234671"/>
                    <a:pt x="114300" y="1234671"/>
                  </a:cubicBezTo>
                  <a:close/>
                  <a:moveTo>
                    <a:pt x="345440" y="1326919"/>
                  </a:moveTo>
                  <a:cubicBezTo>
                    <a:pt x="344170" y="1322404"/>
                    <a:pt x="342900" y="1319178"/>
                    <a:pt x="341630" y="1314663"/>
                  </a:cubicBezTo>
                  <a:cubicBezTo>
                    <a:pt x="350520" y="1315953"/>
                    <a:pt x="355600" y="1316598"/>
                    <a:pt x="360680" y="1317888"/>
                  </a:cubicBezTo>
                  <a:cubicBezTo>
                    <a:pt x="355600" y="1320468"/>
                    <a:pt x="351790" y="1323049"/>
                    <a:pt x="345440" y="1326919"/>
                  </a:cubicBezTo>
                  <a:close/>
                  <a:moveTo>
                    <a:pt x="636270" y="534743"/>
                  </a:moveTo>
                  <a:cubicBezTo>
                    <a:pt x="627380" y="535388"/>
                    <a:pt x="618490" y="537323"/>
                    <a:pt x="610870" y="537323"/>
                  </a:cubicBezTo>
                  <a:cubicBezTo>
                    <a:pt x="601980" y="537969"/>
                    <a:pt x="593090" y="537323"/>
                    <a:pt x="582930" y="537323"/>
                  </a:cubicBezTo>
                  <a:cubicBezTo>
                    <a:pt x="581660" y="536678"/>
                    <a:pt x="580390" y="534743"/>
                    <a:pt x="579120" y="532808"/>
                  </a:cubicBezTo>
                  <a:cubicBezTo>
                    <a:pt x="588010" y="531518"/>
                    <a:pt x="596900" y="529582"/>
                    <a:pt x="607060" y="528292"/>
                  </a:cubicBezTo>
                  <a:cubicBezTo>
                    <a:pt x="607060" y="530227"/>
                    <a:pt x="605790" y="531518"/>
                    <a:pt x="605790" y="533453"/>
                  </a:cubicBezTo>
                  <a:cubicBezTo>
                    <a:pt x="617220" y="529582"/>
                    <a:pt x="627380" y="530227"/>
                    <a:pt x="636270" y="534743"/>
                  </a:cubicBezTo>
                  <a:cubicBezTo>
                    <a:pt x="650240" y="529582"/>
                    <a:pt x="652780" y="530227"/>
                    <a:pt x="656590" y="541194"/>
                  </a:cubicBezTo>
                  <a:cubicBezTo>
                    <a:pt x="648970" y="538614"/>
                    <a:pt x="642620" y="536678"/>
                    <a:pt x="636270" y="534743"/>
                  </a:cubicBezTo>
                  <a:close/>
                  <a:moveTo>
                    <a:pt x="684530" y="533453"/>
                  </a:moveTo>
                  <a:cubicBezTo>
                    <a:pt x="687070" y="532163"/>
                    <a:pt x="689610" y="530873"/>
                    <a:pt x="690880" y="529582"/>
                  </a:cubicBezTo>
                  <a:cubicBezTo>
                    <a:pt x="699770" y="535388"/>
                    <a:pt x="699770" y="535388"/>
                    <a:pt x="680720" y="539904"/>
                  </a:cubicBezTo>
                  <a:lnTo>
                    <a:pt x="661670" y="532163"/>
                  </a:lnTo>
                  <a:cubicBezTo>
                    <a:pt x="674370" y="527002"/>
                    <a:pt x="681990" y="527002"/>
                    <a:pt x="684530" y="533453"/>
                  </a:cubicBezTo>
                  <a:close/>
                  <a:moveTo>
                    <a:pt x="694690" y="1395299"/>
                  </a:moveTo>
                  <a:cubicBezTo>
                    <a:pt x="695960" y="1394654"/>
                    <a:pt x="697230" y="1394654"/>
                    <a:pt x="698500" y="1394009"/>
                  </a:cubicBezTo>
                  <a:cubicBezTo>
                    <a:pt x="699770" y="1395299"/>
                    <a:pt x="702310" y="1396590"/>
                    <a:pt x="704850" y="1398525"/>
                  </a:cubicBezTo>
                  <a:cubicBezTo>
                    <a:pt x="702310" y="1398525"/>
                    <a:pt x="699770" y="1398525"/>
                    <a:pt x="697230" y="1399170"/>
                  </a:cubicBezTo>
                  <a:cubicBezTo>
                    <a:pt x="695960" y="1397235"/>
                    <a:pt x="695960" y="1395944"/>
                    <a:pt x="694690" y="1395299"/>
                  </a:cubicBezTo>
                  <a:close/>
                  <a:moveTo>
                    <a:pt x="772160" y="1390784"/>
                  </a:moveTo>
                  <a:cubicBezTo>
                    <a:pt x="773430" y="1392719"/>
                    <a:pt x="774700" y="1394009"/>
                    <a:pt x="777240" y="1395299"/>
                  </a:cubicBezTo>
                  <a:lnTo>
                    <a:pt x="773430" y="1395299"/>
                  </a:lnTo>
                  <a:cubicBezTo>
                    <a:pt x="773430" y="1394009"/>
                    <a:pt x="773430" y="1392719"/>
                    <a:pt x="772160" y="1390784"/>
                  </a:cubicBezTo>
                  <a:close/>
                  <a:moveTo>
                    <a:pt x="876300" y="1534640"/>
                  </a:moveTo>
                  <a:cubicBezTo>
                    <a:pt x="872490" y="1531414"/>
                    <a:pt x="869950" y="1528834"/>
                    <a:pt x="867410" y="1526254"/>
                  </a:cubicBezTo>
                  <a:lnTo>
                    <a:pt x="873760" y="1523028"/>
                  </a:lnTo>
                  <a:cubicBezTo>
                    <a:pt x="882650" y="1526254"/>
                    <a:pt x="883920" y="1531414"/>
                    <a:pt x="876300" y="1534640"/>
                  </a:cubicBezTo>
                  <a:close/>
                  <a:moveTo>
                    <a:pt x="1198880" y="1547542"/>
                  </a:moveTo>
                  <a:cubicBezTo>
                    <a:pt x="1193800" y="1546251"/>
                    <a:pt x="1188720" y="1545606"/>
                    <a:pt x="1183640" y="1544316"/>
                  </a:cubicBezTo>
                  <a:cubicBezTo>
                    <a:pt x="1188720" y="1541736"/>
                    <a:pt x="1193800" y="1539156"/>
                    <a:pt x="1197610" y="1537865"/>
                  </a:cubicBezTo>
                  <a:lnTo>
                    <a:pt x="1212850" y="1543671"/>
                  </a:lnTo>
                  <a:cubicBezTo>
                    <a:pt x="1209040" y="1544961"/>
                    <a:pt x="1203960" y="1546251"/>
                    <a:pt x="1198880" y="1547542"/>
                  </a:cubicBezTo>
                  <a:close/>
                  <a:moveTo>
                    <a:pt x="3445510" y="1437876"/>
                  </a:moveTo>
                  <a:cubicBezTo>
                    <a:pt x="3444240" y="1438521"/>
                    <a:pt x="3445510" y="1439811"/>
                    <a:pt x="3445510" y="1441101"/>
                  </a:cubicBezTo>
                  <a:lnTo>
                    <a:pt x="3426460" y="1443036"/>
                  </a:lnTo>
                  <a:cubicBezTo>
                    <a:pt x="3423920" y="1437231"/>
                    <a:pt x="3429000" y="1434005"/>
                    <a:pt x="3440430" y="1433360"/>
                  </a:cubicBezTo>
                  <a:cubicBezTo>
                    <a:pt x="3444240" y="1433360"/>
                    <a:pt x="3449320" y="1432070"/>
                    <a:pt x="3455670" y="1432070"/>
                  </a:cubicBezTo>
                  <a:cubicBezTo>
                    <a:pt x="3451860" y="1434005"/>
                    <a:pt x="3448050" y="1435295"/>
                    <a:pt x="3445510" y="1437876"/>
                  </a:cubicBezTo>
                  <a:close/>
                  <a:moveTo>
                    <a:pt x="3470910" y="1436585"/>
                  </a:moveTo>
                  <a:cubicBezTo>
                    <a:pt x="3465830" y="1435940"/>
                    <a:pt x="3462020" y="1434005"/>
                    <a:pt x="3458210" y="1432715"/>
                  </a:cubicBezTo>
                  <a:cubicBezTo>
                    <a:pt x="3463290" y="1429489"/>
                    <a:pt x="3467100" y="1427554"/>
                    <a:pt x="3469640" y="1425619"/>
                  </a:cubicBezTo>
                  <a:cubicBezTo>
                    <a:pt x="3474720" y="1428844"/>
                    <a:pt x="3479800" y="1431425"/>
                    <a:pt x="3484880" y="1435295"/>
                  </a:cubicBezTo>
                  <a:cubicBezTo>
                    <a:pt x="3481070" y="1435940"/>
                    <a:pt x="3475990" y="1436585"/>
                    <a:pt x="3470910" y="1436585"/>
                  </a:cubicBezTo>
                  <a:close/>
                  <a:moveTo>
                    <a:pt x="3604260" y="1000501"/>
                  </a:moveTo>
                  <a:cubicBezTo>
                    <a:pt x="3604260" y="999211"/>
                    <a:pt x="3604260" y="998566"/>
                    <a:pt x="3602990" y="997276"/>
                  </a:cubicBezTo>
                  <a:lnTo>
                    <a:pt x="3629660" y="995341"/>
                  </a:lnTo>
                  <a:cubicBezTo>
                    <a:pt x="3629660" y="996631"/>
                    <a:pt x="3630930" y="997921"/>
                    <a:pt x="3630930" y="999211"/>
                  </a:cubicBezTo>
                  <a:cubicBezTo>
                    <a:pt x="3620770" y="999211"/>
                    <a:pt x="3611880" y="999856"/>
                    <a:pt x="3604260" y="1000501"/>
                  </a:cubicBezTo>
                  <a:close/>
                  <a:moveTo>
                    <a:pt x="3670300" y="1001792"/>
                  </a:moveTo>
                  <a:cubicBezTo>
                    <a:pt x="3662680" y="1001792"/>
                    <a:pt x="3653790" y="1001792"/>
                    <a:pt x="3646170" y="1000501"/>
                  </a:cubicBezTo>
                  <a:cubicBezTo>
                    <a:pt x="3642360" y="999856"/>
                    <a:pt x="3641090" y="997276"/>
                    <a:pt x="3637280" y="995986"/>
                  </a:cubicBezTo>
                  <a:cubicBezTo>
                    <a:pt x="3638550" y="995341"/>
                    <a:pt x="3638550" y="994696"/>
                    <a:pt x="3639820" y="994051"/>
                  </a:cubicBezTo>
                  <a:cubicBezTo>
                    <a:pt x="3651250" y="995341"/>
                    <a:pt x="3661410" y="995986"/>
                    <a:pt x="3671570" y="997276"/>
                  </a:cubicBezTo>
                  <a:cubicBezTo>
                    <a:pt x="3670300" y="999211"/>
                    <a:pt x="3670300" y="1001146"/>
                    <a:pt x="3670300" y="1001792"/>
                  </a:cubicBezTo>
                  <a:close/>
                  <a:moveTo>
                    <a:pt x="3727450" y="1001146"/>
                  </a:moveTo>
                  <a:cubicBezTo>
                    <a:pt x="3718560" y="1000501"/>
                    <a:pt x="3709670" y="997276"/>
                    <a:pt x="3700780" y="1001792"/>
                  </a:cubicBezTo>
                  <a:cubicBezTo>
                    <a:pt x="3699510" y="1002437"/>
                    <a:pt x="3691890" y="1000501"/>
                    <a:pt x="3688080" y="999856"/>
                  </a:cubicBezTo>
                  <a:cubicBezTo>
                    <a:pt x="3688080" y="999211"/>
                    <a:pt x="3689350" y="997921"/>
                    <a:pt x="3689350" y="997276"/>
                  </a:cubicBezTo>
                  <a:lnTo>
                    <a:pt x="3731260" y="997276"/>
                  </a:lnTo>
                  <a:cubicBezTo>
                    <a:pt x="3732530" y="997276"/>
                    <a:pt x="3733800" y="999211"/>
                    <a:pt x="3735070" y="1000501"/>
                  </a:cubicBezTo>
                  <a:cubicBezTo>
                    <a:pt x="3731260" y="1000501"/>
                    <a:pt x="3728720" y="1001146"/>
                    <a:pt x="3727450" y="1001146"/>
                  </a:cubicBezTo>
                  <a:close/>
                  <a:moveTo>
                    <a:pt x="3848100" y="1321113"/>
                  </a:moveTo>
                  <a:cubicBezTo>
                    <a:pt x="3846830" y="1321759"/>
                    <a:pt x="3846830" y="1322404"/>
                    <a:pt x="3846830" y="1321759"/>
                  </a:cubicBezTo>
                  <a:cubicBezTo>
                    <a:pt x="3845560" y="1321759"/>
                    <a:pt x="3845560" y="1321113"/>
                    <a:pt x="3848100" y="1321113"/>
                  </a:cubicBezTo>
                  <a:close/>
                  <a:moveTo>
                    <a:pt x="132080" y="1286278"/>
                  </a:moveTo>
                  <a:cubicBezTo>
                    <a:pt x="130810" y="1286278"/>
                    <a:pt x="130810" y="1286923"/>
                    <a:pt x="129540" y="1286923"/>
                  </a:cubicBezTo>
                  <a:cubicBezTo>
                    <a:pt x="129540" y="1286923"/>
                    <a:pt x="130810" y="1286278"/>
                    <a:pt x="132080" y="1286278"/>
                  </a:cubicBezTo>
                  <a:close/>
                  <a:moveTo>
                    <a:pt x="615950" y="1408201"/>
                  </a:moveTo>
                  <a:cubicBezTo>
                    <a:pt x="621030" y="1409491"/>
                    <a:pt x="626110" y="1410782"/>
                    <a:pt x="629920" y="1411427"/>
                  </a:cubicBezTo>
                  <a:cubicBezTo>
                    <a:pt x="612140" y="1416587"/>
                    <a:pt x="600710" y="1415297"/>
                    <a:pt x="589280" y="1406266"/>
                  </a:cubicBezTo>
                  <a:cubicBezTo>
                    <a:pt x="593090" y="1406266"/>
                    <a:pt x="595630" y="1405621"/>
                    <a:pt x="599440" y="1405621"/>
                  </a:cubicBezTo>
                  <a:cubicBezTo>
                    <a:pt x="604520" y="1406266"/>
                    <a:pt x="610870" y="1406911"/>
                    <a:pt x="615950" y="1408201"/>
                  </a:cubicBezTo>
                  <a:close/>
                  <a:moveTo>
                    <a:pt x="2835910" y="1461099"/>
                  </a:moveTo>
                  <a:cubicBezTo>
                    <a:pt x="2832100" y="1460454"/>
                    <a:pt x="2829560" y="1460454"/>
                    <a:pt x="2824480" y="1459809"/>
                  </a:cubicBezTo>
                  <a:cubicBezTo>
                    <a:pt x="2819400" y="1459164"/>
                    <a:pt x="2813050" y="1457228"/>
                    <a:pt x="2805430" y="1455938"/>
                  </a:cubicBezTo>
                  <a:cubicBezTo>
                    <a:pt x="2810510" y="1455293"/>
                    <a:pt x="2814320" y="1454003"/>
                    <a:pt x="2819400" y="1453358"/>
                  </a:cubicBezTo>
                  <a:cubicBezTo>
                    <a:pt x="2833370" y="1451423"/>
                    <a:pt x="2839720" y="1454648"/>
                    <a:pt x="2835910" y="1461099"/>
                  </a:cubicBezTo>
                  <a:close/>
                  <a:moveTo>
                    <a:pt x="2590800" y="1475936"/>
                  </a:moveTo>
                  <a:cubicBezTo>
                    <a:pt x="2598420" y="1476581"/>
                    <a:pt x="2607310" y="1476581"/>
                    <a:pt x="2616200" y="1477226"/>
                  </a:cubicBezTo>
                  <a:cubicBezTo>
                    <a:pt x="2612390" y="1483677"/>
                    <a:pt x="2602230" y="1481742"/>
                    <a:pt x="2594610" y="1481097"/>
                  </a:cubicBezTo>
                  <a:cubicBezTo>
                    <a:pt x="2592070" y="1481097"/>
                    <a:pt x="2589530" y="1478517"/>
                    <a:pt x="2586990" y="1477226"/>
                  </a:cubicBezTo>
                  <a:cubicBezTo>
                    <a:pt x="2588260" y="1476581"/>
                    <a:pt x="2589530" y="1475936"/>
                    <a:pt x="2590800" y="1475936"/>
                  </a:cubicBezTo>
                  <a:close/>
                  <a:moveTo>
                    <a:pt x="219710" y="1324339"/>
                  </a:moveTo>
                  <a:cubicBezTo>
                    <a:pt x="220980" y="1326274"/>
                    <a:pt x="222250" y="1327564"/>
                    <a:pt x="223520" y="1330145"/>
                  </a:cubicBezTo>
                  <a:cubicBezTo>
                    <a:pt x="215900" y="1330145"/>
                    <a:pt x="209550" y="1330145"/>
                    <a:pt x="203200" y="1329500"/>
                  </a:cubicBezTo>
                  <a:lnTo>
                    <a:pt x="203200" y="1324984"/>
                  </a:lnTo>
                  <a:cubicBezTo>
                    <a:pt x="208280" y="1324984"/>
                    <a:pt x="213360" y="1324984"/>
                    <a:pt x="219710" y="1324339"/>
                  </a:cubicBezTo>
                  <a:close/>
                  <a:moveTo>
                    <a:pt x="715010" y="1404331"/>
                  </a:moveTo>
                  <a:cubicBezTo>
                    <a:pt x="722630" y="1404976"/>
                    <a:pt x="730250" y="1404976"/>
                    <a:pt x="739140" y="1405621"/>
                  </a:cubicBezTo>
                  <a:cubicBezTo>
                    <a:pt x="734060" y="1408201"/>
                    <a:pt x="713740" y="1410136"/>
                    <a:pt x="709930" y="1408201"/>
                  </a:cubicBezTo>
                  <a:cubicBezTo>
                    <a:pt x="709930" y="1407556"/>
                    <a:pt x="708660" y="1406266"/>
                    <a:pt x="709930" y="1405621"/>
                  </a:cubicBezTo>
                  <a:cubicBezTo>
                    <a:pt x="711200" y="1404976"/>
                    <a:pt x="713740" y="1404331"/>
                    <a:pt x="715010" y="1404331"/>
                  </a:cubicBezTo>
                  <a:close/>
                </a:path>
              </a:pathLst>
            </a:custGeom>
            <a:blipFill>
              <a:blip r:embed="rId2"/>
              <a:stretch>
                <a:fillRect l="0" t="-25564" r="0" b="-25564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94944" y="675811"/>
            <a:ext cx="3968533" cy="70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 spc="877">
                <a:solidFill>
                  <a:srgbClr val="004AAD"/>
                </a:solidFill>
                <a:latin typeface="Marykate"/>
                <a:ea typeface="Marykate"/>
                <a:cs typeface="Marykate"/>
                <a:sym typeface="Marykate"/>
              </a:rPr>
              <a:t>SHOWTEXT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2204" y="4602761"/>
            <a:ext cx="17398251" cy="3175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244">
                <a:solidFill>
                  <a:srgbClr val="101010"/>
                </a:solidFill>
                <a:latin typeface="Courier Prime"/>
                <a:ea typeface="Courier Prime"/>
                <a:cs typeface="Courier Prime"/>
                <a:sym typeface="Courier Prime"/>
              </a:rPr>
              <a:t>library(showtext)</a:t>
            </a:r>
          </a:p>
          <a:p>
            <a:pPr algn="l">
              <a:lnSpc>
                <a:spcPts val="5040"/>
              </a:lnSpc>
            </a:pPr>
            <a:r>
              <a:rPr lang="en-US" sz="3600" spc="244">
                <a:solidFill>
                  <a:srgbClr val="101010"/>
                </a:solidFill>
                <a:latin typeface="Courier Prime"/>
                <a:ea typeface="Courier Prime"/>
                <a:cs typeface="Courier Prime"/>
                <a:sym typeface="Courier Prime"/>
              </a:rPr>
              <a:t>font_add(family = "ggfont", regular = "./HelloSpark.ttf")</a:t>
            </a:r>
          </a:p>
          <a:p>
            <a:pPr algn="l">
              <a:lnSpc>
                <a:spcPts val="5040"/>
              </a:lnSpc>
            </a:pPr>
            <a:r>
              <a:rPr lang="en-US" sz="3600" spc="244" b="true">
                <a:solidFill>
                  <a:srgbClr val="101010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 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spc="244">
                <a:solidFill>
                  <a:srgbClr val="101010"/>
                </a:solidFill>
                <a:latin typeface="Courier Prime"/>
                <a:ea typeface="Courier Prime"/>
                <a:cs typeface="Courier Prime"/>
                <a:sym typeface="Courier Prime"/>
              </a:rPr>
              <a:t>ggplot(...) </a:t>
            </a:r>
            <a:r>
              <a:rPr lang="en-US" sz="3600" spc="244">
                <a:solidFill>
                  <a:srgbClr val="101010"/>
                </a:solidFill>
                <a:latin typeface="Courier Prime"/>
                <a:ea typeface="Courier Prime"/>
                <a:cs typeface="Courier Prime"/>
                <a:sym typeface="Courier Prime"/>
              </a:rPr>
              <a:t>+ 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spc="244">
                <a:solidFill>
                  <a:srgbClr val="101010"/>
                </a:solidFill>
                <a:latin typeface="Courier Prime"/>
                <a:ea typeface="Courier Prime"/>
                <a:cs typeface="Courier Prime"/>
                <a:sym typeface="Courier Prime"/>
              </a:rPr>
              <a:t>theme(text=element_text(</a:t>
            </a:r>
            <a:r>
              <a:rPr lang="en-US" b="true" sz="3600" spc="244">
                <a:solidFill>
                  <a:srgbClr val="101010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family="ggfont"</a:t>
            </a:r>
            <a:r>
              <a:rPr lang="en-US" sz="3600" spc="244">
                <a:solidFill>
                  <a:srgbClr val="101010"/>
                </a:solidFill>
                <a:latin typeface="Courier Prime"/>
                <a:ea typeface="Courier Prime"/>
                <a:cs typeface="Courier Prime"/>
                <a:sym typeface="Courier Prime"/>
              </a:rPr>
              <a:t>, size = 20))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4944" y="2274939"/>
            <a:ext cx="7174857" cy="1346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2" indent="-388621" lvl="1">
              <a:lnSpc>
                <a:spcPts val="5040"/>
              </a:lnSpc>
              <a:buFont typeface="Arial"/>
              <a:buChar char="•"/>
            </a:pPr>
            <a:r>
              <a:rPr lang="en-US" b="true" sz="3600" spc="244">
                <a:solidFill>
                  <a:srgbClr val="10101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download font (.ttf or .otf)</a:t>
            </a:r>
          </a:p>
          <a:p>
            <a:pPr algn="just" marL="777242" indent="-388621" lvl="1">
              <a:lnSpc>
                <a:spcPts val="5040"/>
              </a:lnSpc>
              <a:buFont typeface="Arial"/>
              <a:buChar char="•"/>
            </a:pPr>
            <a:r>
              <a:rPr lang="en-US" b="true" sz="3600" spc="244">
                <a:solidFill>
                  <a:srgbClr val="10101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“showtext”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CD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5522" y="462719"/>
            <a:ext cx="3267377" cy="1217385"/>
            <a:chOff x="0" y="0"/>
            <a:chExt cx="4198620" cy="15643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00" y="-2540"/>
              <a:ext cx="4215130" cy="1568165"/>
            </a:xfrm>
            <a:custGeom>
              <a:avLst/>
              <a:gdLst/>
              <a:ahLst/>
              <a:cxnLst/>
              <a:rect r="r" b="b" t="t" l="l"/>
              <a:pathLst>
                <a:path h="1568165" w="4215130">
                  <a:moveTo>
                    <a:pt x="4196080" y="768912"/>
                  </a:moveTo>
                  <a:cubicBezTo>
                    <a:pt x="4199890" y="767622"/>
                    <a:pt x="4203700" y="766977"/>
                    <a:pt x="4206240" y="765042"/>
                  </a:cubicBezTo>
                  <a:cubicBezTo>
                    <a:pt x="4208780" y="763752"/>
                    <a:pt x="4213860" y="761816"/>
                    <a:pt x="4213860" y="759881"/>
                  </a:cubicBezTo>
                  <a:cubicBezTo>
                    <a:pt x="4213860" y="758591"/>
                    <a:pt x="4208780" y="756656"/>
                    <a:pt x="4206240" y="755365"/>
                  </a:cubicBezTo>
                  <a:lnTo>
                    <a:pt x="4194810" y="749560"/>
                  </a:lnTo>
                  <a:cubicBezTo>
                    <a:pt x="4197350" y="748269"/>
                    <a:pt x="4202430" y="747624"/>
                    <a:pt x="4202430" y="745689"/>
                  </a:cubicBezTo>
                  <a:cubicBezTo>
                    <a:pt x="4204970" y="740528"/>
                    <a:pt x="4208780" y="735368"/>
                    <a:pt x="4208780" y="730207"/>
                  </a:cubicBezTo>
                  <a:cubicBezTo>
                    <a:pt x="4208780" y="727626"/>
                    <a:pt x="4199890" y="725691"/>
                    <a:pt x="4194810" y="722466"/>
                  </a:cubicBezTo>
                  <a:cubicBezTo>
                    <a:pt x="4199890" y="722466"/>
                    <a:pt x="4202430" y="722466"/>
                    <a:pt x="4206240" y="721821"/>
                  </a:cubicBezTo>
                  <a:lnTo>
                    <a:pt x="4206240" y="719885"/>
                  </a:lnTo>
                  <a:lnTo>
                    <a:pt x="4194810" y="719885"/>
                  </a:lnTo>
                  <a:cubicBezTo>
                    <a:pt x="4187190" y="717305"/>
                    <a:pt x="4179570" y="712144"/>
                    <a:pt x="4177030" y="712789"/>
                  </a:cubicBezTo>
                  <a:cubicBezTo>
                    <a:pt x="4163060" y="716660"/>
                    <a:pt x="4163060" y="711499"/>
                    <a:pt x="4160520" y="707628"/>
                  </a:cubicBezTo>
                  <a:cubicBezTo>
                    <a:pt x="4155440" y="708274"/>
                    <a:pt x="4150360" y="708919"/>
                    <a:pt x="4146550" y="708274"/>
                  </a:cubicBezTo>
                  <a:cubicBezTo>
                    <a:pt x="4137660" y="707628"/>
                    <a:pt x="4128770" y="705693"/>
                    <a:pt x="4119880" y="705693"/>
                  </a:cubicBezTo>
                  <a:cubicBezTo>
                    <a:pt x="4108450" y="705048"/>
                    <a:pt x="4095750" y="705048"/>
                    <a:pt x="4083050" y="704403"/>
                  </a:cubicBezTo>
                  <a:cubicBezTo>
                    <a:pt x="4064000" y="703113"/>
                    <a:pt x="4044950" y="701823"/>
                    <a:pt x="4025900" y="700532"/>
                  </a:cubicBezTo>
                  <a:cubicBezTo>
                    <a:pt x="4024630" y="700532"/>
                    <a:pt x="4022090" y="701823"/>
                    <a:pt x="4020820" y="701823"/>
                  </a:cubicBezTo>
                  <a:cubicBezTo>
                    <a:pt x="4010660" y="701177"/>
                    <a:pt x="4000500" y="700532"/>
                    <a:pt x="3991610" y="699242"/>
                  </a:cubicBezTo>
                  <a:cubicBezTo>
                    <a:pt x="3989070" y="698597"/>
                    <a:pt x="3987800" y="695372"/>
                    <a:pt x="3987800" y="694081"/>
                  </a:cubicBezTo>
                  <a:cubicBezTo>
                    <a:pt x="4001770" y="688921"/>
                    <a:pt x="4015740" y="683760"/>
                    <a:pt x="4024630" y="680535"/>
                  </a:cubicBezTo>
                  <a:cubicBezTo>
                    <a:pt x="4034790" y="679889"/>
                    <a:pt x="4041140" y="679244"/>
                    <a:pt x="4050030" y="679244"/>
                  </a:cubicBezTo>
                  <a:cubicBezTo>
                    <a:pt x="4042410" y="674084"/>
                    <a:pt x="4037330" y="671503"/>
                    <a:pt x="4030980" y="667633"/>
                  </a:cubicBezTo>
                  <a:cubicBezTo>
                    <a:pt x="4027170" y="668278"/>
                    <a:pt x="4023360" y="668923"/>
                    <a:pt x="4017010" y="670213"/>
                  </a:cubicBezTo>
                  <a:cubicBezTo>
                    <a:pt x="4017010" y="666987"/>
                    <a:pt x="4017010" y="663762"/>
                    <a:pt x="4018280" y="663762"/>
                  </a:cubicBezTo>
                  <a:cubicBezTo>
                    <a:pt x="4023360" y="663117"/>
                    <a:pt x="4030980" y="662472"/>
                    <a:pt x="4034790" y="663762"/>
                  </a:cubicBezTo>
                  <a:cubicBezTo>
                    <a:pt x="4039870" y="665697"/>
                    <a:pt x="4042410" y="668923"/>
                    <a:pt x="4047490" y="672793"/>
                  </a:cubicBezTo>
                  <a:cubicBezTo>
                    <a:pt x="4050030" y="672793"/>
                    <a:pt x="4055110" y="673438"/>
                    <a:pt x="4060190" y="673438"/>
                  </a:cubicBezTo>
                  <a:cubicBezTo>
                    <a:pt x="4058920" y="665052"/>
                    <a:pt x="4058920" y="665052"/>
                    <a:pt x="4044950" y="652795"/>
                  </a:cubicBezTo>
                  <a:cubicBezTo>
                    <a:pt x="4062730" y="652795"/>
                    <a:pt x="4067810" y="650215"/>
                    <a:pt x="4064000" y="641184"/>
                  </a:cubicBezTo>
                  <a:cubicBezTo>
                    <a:pt x="4075430" y="640539"/>
                    <a:pt x="4088130" y="639894"/>
                    <a:pt x="4099560" y="639894"/>
                  </a:cubicBezTo>
                  <a:cubicBezTo>
                    <a:pt x="4098290" y="638603"/>
                    <a:pt x="4095750" y="636023"/>
                    <a:pt x="4094480" y="634088"/>
                  </a:cubicBezTo>
                  <a:cubicBezTo>
                    <a:pt x="4099560" y="634733"/>
                    <a:pt x="4103370" y="635378"/>
                    <a:pt x="4105910" y="636023"/>
                  </a:cubicBezTo>
                  <a:cubicBezTo>
                    <a:pt x="4107180" y="632798"/>
                    <a:pt x="4107180" y="629572"/>
                    <a:pt x="4108450" y="626992"/>
                  </a:cubicBezTo>
                  <a:cubicBezTo>
                    <a:pt x="4109720" y="623766"/>
                    <a:pt x="4110990" y="619896"/>
                    <a:pt x="4112260" y="616670"/>
                  </a:cubicBezTo>
                  <a:cubicBezTo>
                    <a:pt x="4112260" y="615380"/>
                    <a:pt x="4110990" y="613445"/>
                    <a:pt x="4112260" y="611509"/>
                  </a:cubicBezTo>
                  <a:cubicBezTo>
                    <a:pt x="4116070" y="606349"/>
                    <a:pt x="4117340" y="598607"/>
                    <a:pt x="4113530" y="594737"/>
                  </a:cubicBezTo>
                  <a:cubicBezTo>
                    <a:pt x="4116070" y="593447"/>
                    <a:pt x="4117340" y="591511"/>
                    <a:pt x="4117340" y="590221"/>
                  </a:cubicBezTo>
                  <a:cubicBezTo>
                    <a:pt x="4117340" y="585060"/>
                    <a:pt x="4117340" y="579255"/>
                    <a:pt x="4116070" y="574094"/>
                  </a:cubicBezTo>
                  <a:cubicBezTo>
                    <a:pt x="4114800" y="568933"/>
                    <a:pt x="4113530" y="564417"/>
                    <a:pt x="4112260" y="559257"/>
                  </a:cubicBezTo>
                  <a:cubicBezTo>
                    <a:pt x="4110990" y="557967"/>
                    <a:pt x="4110990" y="556676"/>
                    <a:pt x="4112260" y="554741"/>
                  </a:cubicBezTo>
                  <a:cubicBezTo>
                    <a:pt x="4116070" y="549580"/>
                    <a:pt x="4118610" y="544419"/>
                    <a:pt x="4110990" y="539259"/>
                  </a:cubicBezTo>
                  <a:cubicBezTo>
                    <a:pt x="4108450" y="537969"/>
                    <a:pt x="4109720" y="534743"/>
                    <a:pt x="4110990" y="532808"/>
                  </a:cubicBezTo>
                  <a:cubicBezTo>
                    <a:pt x="4114800" y="525712"/>
                    <a:pt x="4107180" y="519906"/>
                    <a:pt x="4093210" y="518616"/>
                  </a:cubicBezTo>
                  <a:lnTo>
                    <a:pt x="4088130" y="518616"/>
                  </a:lnTo>
                  <a:cubicBezTo>
                    <a:pt x="4089400" y="516680"/>
                    <a:pt x="4090670" y="516035"/>
                    <a:pt x="4091940" y="514745"/>
                  </a:cubicBezTo>
                  <a:cubicBezTo>
                    <a:pt x="4088130" y="514100"/>
                    <a:pt x="4084320" y="514100"/>
                    <a:pt x="4081780" y="512810"/>
                  </a:cubicBezTo>
                  <a:cubicBezTo>
                    <a:pt x="4079240" y="512165"/>
                    <a:pt x="4077970" y="510230"/>
                    <a:pt x="4075430" y="509584"/>
                  </a:cubicBezTo>
                  <a:cubicBezTo>
                    <a:pt x="4065270" y="507004"/>
                    <a:pt x="4053840" y="504424"/>
                    <a:pt x="4042410" y="501843"/>
                  </a:cubicBezTo>
                  <a:cubicBezTo>
                    <a:pt x="4038600" y="501198"/>
                    <a:pt x="4033520" y="501198"/>
                    <a:pt x="4029710" y="501198"/>
                  </a:cubicBezTo>
                  <a:cubicBezTo>
                    <a:pt x="4027170" y="501843"/>
                    <a:pt x="4025900" y="499263"/>
                    <a:pt x="4023360" y="499263"/>
                  </a:cubicBezTo>
                  <a:cubicBezTo>
                    <a:pt x="4005580" y="497328"/>
                    <a:pt x="3987800" y="496037"/>
                    <a:pt x="3970020" y="493457"/>
                  </a:cubicBezTo>
                  <a:cubicBezTo>
                    <a:pt x="3956050" y="490877"/>
                    <a:pt x="3939540" y="496037"/>
                    <a:pt x="3925570" y="490877"/>
                  </a:cubicBezTo>
                  <a:cubicBezTo>
                    <a:pt x="3924300" y="490232"/>
                    <a:pt x="3921760" y="491522"/>
                    <a:pt x="3920490" y="491522"/>
                  </a:cubicBezTo>
                  <a:cubicBezTo>
                    <a:pt x="3909060" y="490232"/>
                    <a:pt x="3898900" y="493457"/>
                    <a:pt x="3887470" y="491522"/>
                  </a:cubicBezTo>
                  <a:cubicBezTo>
                    <a:pt x="3876040" y="489586"/>
                    <a:pt x="3863340" y="488941"/>
                    <a:pt x="3858260" y="483136"/>
                  </a:cubicBezTo>
                  <a:cubicBezTo>
                    <a:pt x="3853180" y="477330"/>
                    <a:pt x="3849370" y="471524"/>
                    <a:pt x="3849370" y="465718"/>
                  </a:cubicBezTo>
                  <a:cubicBezTo>
                    <a:pt x="3850640" y="458622"/>
                    <a:pt x="3856990" y="450881"/>
                    <a:pt x="3832860" y="452171"/>
                  </a:cubicBezTo>
                  <a:cubicBezTo>
                    <a:pt x="3834130" y="450881"/>
                    <a:pt x="3834130" y="449591"/>
                    <a:pt x="3835400" y="448946"/>
                  </a:cubicBezTo>
                  <a:cubicBezTo>
                    <a:pt x="3761740" y="445075"/>
                    <a:pt x="3688080" y="441849"/>
                    <a:pt x="3615690" y="437979"/>
                  </a:cubicBezTo>
                  <a:cubicBezTo>
                    <a:pt x="3613150" y="433463"/>
                    <a:pt x="3610610" y="428302"/>
                    <a:pt x="3608070" y="421206"/>
                  </a:cubicBezTo>
                  <a:cubicBezTo>
                    <a:pt x="3622040" y="428948"/>
                    <a:pt x="3634740" y="433463"/>
                    <a:pt x="3652520" y="432818"/>
                  </a:cubicBezTo>
                  <a:cubicBezTo>
                    <a:pt x="3653790" y="427657"/>
                    <a:pt x="3652520" y="423787"/>
                    <a:pt x="3642360" y="420561"/>
                  </a:cubicBezTo>
                  <a:cubicBezTo>
                    <a:pt x="3641090" y="419916"/>
                    <a:pt x="3639820" y="417336"/>
                    <a:pt x="3641090" y="416046"/>
                  </a:cubicBezTo>
                  <a:cubicBezTo>
                    <a:pt x="3646170" y="409595"/>
                    <a:pt x="3651250" y="403789"/>
                    <a:pt x="3655060" y="397983"/>
                  </a:cubicBezTo>
                  <a:cubicBezTo>
                    <a:pt x="3660140" y="399918"/>
                    <a:pt x="3663950" y="401208"/>
                    <a:pt x="3669030" y="402499"/>
                  </a:cubicBezTo>
                  <a:lnTo>
                    <a:pt x="3671570" y="401208"/>
                  </a:lnTo>
                  <a:lnTo>
                    <a:pt x="3656330" y="389597"/>
                  </a:lnTo>
                  <a:cubicBezTo>
                    <a:pt x="3666490" y="390887"/>
                    <a:pt x="3675380" y="391532"/>
                    <a:pt x="3686810" y="392822"/>
                  </a:cubicBezTo>
                  <a:cubicBezTo>
                    <a:pt x="3683000" y="388952"/>
                    <a:pt x="3679190" y="386371"/>
                    <a:pt x="3679190" y="386371"/>
                  </a:cubicBezTo>
                  <a:cubicBezTo>
                    <a:pt x="3685540" y="383791"/>
                    <a:pt x="3691890" y="381211"/>
                    <a:pt x="3700780" y="377985"/>
                  </a:cubicBezTo>
                  <a:cubicBezTo>
                    <a:pt x="3700780" y="377340"/>
                    <a:pt x="3702050" y="373469"/>
                    <a:pt x="3705860" y="372824"/>
                  </a:cubicBezTo>
                  <a:cubicBezTo>
                    <a:pt x="3713480" y="370889"/>
                    <a:pt x="3716020" y="374115"/>
                    <a:pt x="3718560" y="377340"/>
                  </a:cubicBezTo>
                  <a:cubicBezTo>
                    <a:pt x="3719830" y="379275"/>
                    <a:pt x="3727450" y="379920"/>
                    <a:pt x="3732530" y="380565"/>
                  </a:cubicBezTo>
                  <a:cubicBezTo>
                    <a:pt x="3737610" y="381211"/>
                    <a:pt x="3743960" y="381211"/>
                    <a:pt x="3750310" y="380565"/>
                  </a:cubicBezTo>
                  <a:cubicBezTo>
                    <a:pt x="3760470" y="380565"/>
                    <a:pt x="3770630" y="379920"/>
                    <a:pt x="3784600" y="379275"/>
                  </a:cubicBezTo>
                  <a:cubicBezTo>
                    <a:pt x="3774440" y="377985"/>
                    <a:pt x="3766820" y="376695"/>
                    <a:pt x="3760470" y="376050"/>
                  </a:cubicBezTo>
                  <a:cubicBezTo>
                    <a:pt x="3760470" y="375405"/>
                    <a:pt x="3760470" y="374760"/>
                    <a:pt x="3759200" y="374115"/>
                  </a:cubicBezTo>
                  <a:cubicBezTo>
                    <a:pt x="3769360" y="372824"/>
                    <a:pt x="3779520" y="371534"/>
                    <a:pt x="3788410" y="370244"/>
                  </a:cubicBezTo>
                  <a:cubicBezTo>
                    <a:pt x="3798570" y="371534"/>
                    <a:pt x="3807460" y="373469"/>
                    <a:pt x="3815080" y="374760"/>
                  </a:cubicBezTo>
                  <a:cubicBezTo>
                    <a:pt x="3817620" y="386371"/>
                    <a:pt x="3832860" y="376695"/>
                    <a:pt x="3841750" y="377985"/>
                  </a:cubicBezTo>
                  <a:cubicBezTo>
                    <a:pt x="3839210" y="375405"/>
                    <a:pt x="3835400" y="372824"/>
                    <a:pt x="3831590" y="369599"/>
                  </a:cubicBezTo>
                  <a:cubicBezTo>
                    <a:pt x="3848100" y="370889"/>
                    <a:pt x="3864610" y="370889"/>
                    <a:pt x="3876040" y="377340"/>
                  </a:cubicBezTo>
                  <a:cubicBezTo>
                    <a:pt x="3877310" y="377985"/>
                    <a:pt x="3882390" y="377340"/>
                    <a:pt x="3884930" y="376695"/>
                  </a:cubicBezTo>
                  <a:cubicBezTo>
                    <a:pt x="3888740" y="377340"/>
                    <a:pt x="3895090" y="378630"/>
                    <a:pt x="3897630" y="377985"/>
                  </a:cubicBezTo>
                  <a:cubicBezTo>
                    <a:pt x="3901440" y="376050"/>
                    <a:pt x="3901440" y="372824"/>
                    <a:pt x="3905250" y="368954"/>
                  </a:cubicBezTo>
                  <a:cubicBezTo>
                    <a:pt x="3914140" y="376695"/>
                    <a:pt x="3923030" y="372179"/>
                    <a:pt x="3931920" y="368954"/>
                  </a:cubicBezTo>
                  <a:cubicBezTo>
                    <a:pt x="3930650" y="370889"/>
                    <a:pt x="3930650" y="372179"/>
                    <a:pt x="3930650" y="372179"/>
                  </a:cubicBezTo>
                  <a:cubicBezTo>
                    <a:pt x="3938270" y="374115"/>
                    <a:pt x="3944620" y="375405"/>
                    <a:pt x="3953510" y="377340"/>
                  </a:cubicBezTo>
                  <a:cubicBezTo>
                    <a:pt x="3959860" y="376050"/>
                    <a:pt x="3967480" y="371534"/>
                    <a:pt x="3978910" y="376050"/>
                  </a:cubicBezTo>
                  <a:cubicBezTo>
                    <a:pt x="3980180" y="376695"/>
                    <a:pt x="3985260" y="375405"/>
                    <a:pt x="3989070" y="375405"/>
                  </a:cubicBezTo>
                  <a:cubicBezTo>
                    <a:pt x="3992880" y="374760"/>
                    <a:pt x="3995420" y="374760"/>
                    <a:pt x="3996690" y="374115"/>
                  </a:cubicBezTo>
                  <a:cubicBezTo>
                    <a:pt x="3999230" y="369599"/>
                    <a:pt x="4000500" y="365728"/>
                    <a:pt x="4004310" y="361858"/>
                  </a:cubicBezTo>
                  <a:cubicBezTo>
                    <a:pt x="4008120" y="357987"/>
                    <a:pt x="4006850" y="354117"/>
                    <a:pt x="3999230" y="352826"/>
                  </a:cubicBezTo>
                  <a:cubicBezTo>
                    <a:pt x="3996690" y="352181"/>
                    <a:pt x="3994150" y="352181"/>
                    <a:pt x="3992880" y="351536"/>
                  </a:cubicBezTo>
                  <a:cubicBezTo>
                    <a:pt x="4004310" y="345730"/>
                    <a:pt x="4014470" y="341860"/>
                    <a:pt x="4030980" y="344440"/>
                  </a:cubicBezTo>
                  <a:cubicBezTo>
                    <a:pt x="4034790" y="345085"/>
                    <a:pt x="4039870" y="342505"/>
                    <a:pt x="4046220" y="340570"/>
                  </a:cubicBezTo>
                  <a:cubicBezTo>
                    <a:pt x="4042410" y="338634"/>
                    <a:pt x="4039870" y="337989"/>
                    <a:pt x="4037330" y="337344"/>
                  </a:cubicBezTo>
                  <a:cubicBezTo>
                    <a:pt x="4047490" y="326378"/>
                    <a:pt x="4064000" y="333474"/>
                    <a:pt x="4079240" y="333474"/>
                  </a:cubicBezTo>
                  <a:cubicBezTo>
                    <a:pt x="4074160" y="331538"/>
                    <a:pt x="4071620" y="329603"/>
                    <a:pt x="4069080" y="328958"/>
                  </a:cubicBezTo>
                  <a:cubicBezTo>
                    <a:pt x="4076700" y="327023"/>
                    <a:pt x="4084320" y="325732"/>
                    <a:pt x="4090670" y="323797"/>
                  </a:cubicBezTo>
                  <a:cubicBezTo>
                    <a:pt x="4091940" y="321217"/>
                    <a:pt x="4090670" y="318636"/>
                    <a:pt x="4091940" y="317346"/>
                  </a:cubicBezTo>
                  <a:cubicBezTo>
                    <a:pt x="4098290" y="312185"/>
                    <a:pt x="4094480" y="308315"/>
                    <a:pt x="4084320" y="305735"/>
                  </a:cubicBezTo>
                  <a:cubicBezTo>
                    <a:pt x="4080510" y="304444"/>
                    <a:pt x="4076700" y="301864"/>
                    <a:pt x="4074160" y="299929"/>
                  </a:cubicBezTo>
                  <a:cubicBezTo>
                    <a:pt x="4077970" y="299929"/>
                    <a:pt x="4083050" y="299284"/>
                    <a:pt x="4088130" y="299284"/>
                  </a:cubicBezTo>
                  <a:lnTo>
                    <a:pt x="4088130" y="291542"/>
                  </a:lnTo>
                  <a:cubicBezTo>
                    <a:pt x="4090670" y="291542"/>
                    <a:pt x="4093210" y="291542"/>
                    <a:pt x="4095750" y="292188"/>
                  </a:cubicBezTo>
                  <a:cubicBezTo>
                    <a:pt x="4097020" y="284446"/>
                    <a:pt x="4098290" y="276705"/>
                    <a:pt x="4100830" y="268319"/>
                  </a:cubicBezTo>
                  <a:cubicBezTo>
                    <a:pt x="4086860" y="264448"/>
                    <a:pt x="4094480" y="259933"/>
                    <a:pt x="4102100" y="254127"/>
                  </a:cubicBezTo>
                  <a:cubicBezTo>
                    <a:pt x="4102100" y="254127"/>
                    <a:pt x="4099560" y="253482"/>
                    <a:pt x="4097020" y="253482"/>
                  </a:cubicBezTo>
                  <a:cubicBezTo>
                    <a:pt x="4098290" y="250901"/>
                    <a:pt x="4100830" y="248321"/>
                    <a:pt x="4102100" y="245741"/>
                  </a:cubicBezTo>
                  <a:cubicBezTo>
                    <a:pt x="4104640" y="240580"/>
                    <a:pt x="4100830" y="239935"/>
                    <a:pt x="4089400" y="242515"/>
                  </a:cubicBezTo>
                  <a:cubicBezTo>
                    <a:pt x="4088130" y="241225"/>
                    <a:pt x="4086860" y="239290"/>
                    <a:pt x="4084320" y="238000"/>
                  </a:cubicBezTo>
                  <a:cubicBezTo>
                    <a:pt x="4083050" y="238645"/>
                    <a:pt x="4083050" y="239290"/>
                    <a:pt x="4081780" y="239935"/>
                  </a:cubicBezTo>
                  <a:cubicBezTo>
                    <a:pt x="4076700" y="239290"/>
                    <a:pt x="4072890" y="238000"/>
                    <a:pt x="4067810" y="237354"/>
                  </a:cubicBezTo>
                  <a:cubicBezTo>
                    <a:pt x="4042410" y="232194"/>
                    <a:pt x="4015740" y="233484"/>
                    <a:pt x="3990340" y="232839"/>
                  </a:cubicBezTo>
                  <a:cubicBezTo>
                    <a:pt x="3986530" y="232839"/>
                    <a:pt x="3981450" y="234774"/>
                    <a:pt x="3977640" y="234774"/>
                  </a:cubicBezTo>
                  <a:cubicBezTo>
                    <a:pt x="3962400" y="234129"/>
                    <a:pt x="3948430" y="231549"/>
                    <a:pt x="3934460" y="230904"/>
                  </a:cubicBezTo>
                  <a:cubicBezTo>
                    <a:pt x="3915410" y="230258"/>
                    <a:pt x="3896360" y="230258"/>
                    <a:pt x="3877310" y="230258"/>
                  </a:cubicBezTo>
                  <a:cubicBezTo>
                    <a:pt x="3863340" y="230258"/>
                    <a:pt x="3860800" y="226388"/>
                    <a:pt x="3862070" y="221227"/>
                  </a:cubicBezTo>
                  <a:cubicBezTo>
                    <a:pt x="3867150" y="219292"/>
                    <a:pt x="3872230" y="215421"/>
                    <a:pt x="3872230" y="214776"/>
                  </a:cubicBezTo>
                  <a:cubicBezTo>
                    <a:pt x="3855720" y="208325"/>
                    <a:pt x="3870960" y="203810"/>
                    <a:pt x="3874770" y="198649"/>
                  </a:cubicBezTo>
                  <a:cubicBezTo>
                    <a:pt x="3873500" y="185747"/>
                    <a:pt x="3872230" y="172845"/>
                    <a:pt x="3870960" y="159298"/>
                  </a:cubicBezTo>
                  <a:cubicBezTo>
                    <a:pt x="3873500" y="158653"/>
                    <a:pt x="3878580" y="158008"/>
                    <a:pt x="3882390" y="157363"/>
                  </a:cubicBezTo>
                  <a:cubicBezTo>
                    <a:pt x="3881120" y="155427"/>
                    <a:pt x="3878580" y="153492"/>
                    <a:pt x="3878580" y="151557"/>
                  </a:cubicBezTo>
                  <a:cubicBezTo>
                    <a:pt x="3882390" y="143816"/>
                    <a:pt x="3883660" y="136075"/>
                    <a:pt x="3867150" y="130269"/>
                  </a:cubicBezTo>
                  <a:cubicBezTo>
                    <a:pt x="3874770" y="127688"/>
                    <a:pt x="3881120" y="125753"/>
                    <a:pt x="3888740" y="123173"/>
                  </a:cubicBezTo>
                  <a:cubicBezTo>
                    <a:pt x="3887470" y="122528"/>
                    <a:pt x="3886200" y="121237"/>
                    <a:pt x="3886200" y="120592"/>
                  </a:cubicBezTo>
                  <a:cubicBezTo>
                    <a:pt x="3886200" y="119947"/>
                    <a:pt x="3884930" y="119947"/>
                    <a:pt x="3883660" y="119947"/>
                  </a:cubicBezTo>
                  <a:cubicBezTo>
                    <a:pt x="3870960" y="119947"/>
                    <a:pt x="3865880" y="118657"/>
                    <a:pt x="3864610" y="112206"/>
                  </a:cubicBezTo>
                  <a:cubicBezTo>
                    <a:pt x="3864610" y="110916"/>
                    <a:pt x="3864610" y="108981"/>
                    <a:pt x="3867150" y="107690"/>
                  </a:cubicBezTo>
                  <a:cubicBezTo>
                    <a:pt x="3872230" y="105755"/>
                    <a:pt x="3877310" y="103820"/>
                    <a:pt x="3883660" y="102530"/>
                  </a:cubicBezTo>
                  <a:cubicBezTo>
                    <a:pt x="3886200" y="101885"/>
                    <a:pt x="3891280" y="102530"/>
                    <a:pt x="3893820" y="103175"/>
                  </a:cubicBezTo>
                  <a:cubicBezTo>
                    <a:pt x="3907790" y="107045"/>
                    <a:pt x="3909060" y="107045"/>
                    <a:pt x="3911600" y="98659"/>
                  </a:cubicBezTo>
                  <a:cubicBezTo>
                    <a:pt x="3914140" y="99304"/>
                    <a:pt x="3916680" y="99949"/>
                    <a:pt x="3920490" y="100594"/>
                  </a:cubicBezTo>
                  <a:cubicBezTo>
                    <a:pt x="3919220" y="98014"/>
                    <a:pt x="3919220" y="96079"/>
                    <a:pt x="3916680" y="94143"/>
                  </a:cubicBezTo>
                  <a:cubicBezTo>
                    <a:pt x="3916680" y="93498"/>
                    <a:pt x="3914140" y="92853"/>
                    <a:pt x="3911600" y="92208"/>
                  </a:cubicBezTo>
                  <a:cubicBezTo>
                    <a:pt x="3914140" y="91563"/>
                    <a:pt x="3916680" y="90273"/>
                    <a:pt x="3919220" y="90918"/>
                  </a:cubicBezTo>
                  <a:cubicBezTo>
                    <a:pt x="3931920" y="92853"/>
                    <a:pt x="3939540" y="88338"/>
                    <a:pt x="3948430" y="85757"/>
                  </a:cubicBezTo>
                  <a:cubicBezTo>
                    <a:pt x="3940810" y="80596"/>
                    <a:pt x="3933190" y="76081"/>
                    <a:pt x="3926840" y="70920"/>
                  </a:cubicBezTo>
                  <a:cubicBezTo>
                    <a:pt x="3937000" y="68340"/>
                    <a:pt x="3944620" y="67049"/>
                    <a:pt x="3952240" y="65114"/>
                  </a:cubicBezTo>
                  <a:cubicBezTo>
                    <a:pt x="3935730" y="50922"/>
                    <a:pt x="3935730" y="50922"/>
                    <a:pt x="3947160" y="45116"/>
                  </a:cubicBezTo>
                  <a:cubicBezTo>
                    <a:pt x="3947160" y="44471"/>
                    <a:pt x="3945890" y="43826"/>
                    <a:pt x="3945890" y="43181"/>
                  </a:cubicBezTo>
                  <a:cubicBezTo>
                    <a:pt x="3942080" y="43826"/>
                    <a:pt x="3937000" y="44471"/>
                    <a:pt x="3933190" y="45761"/>
                  </a:cubicBezTo>
                  <a:lnTo>
                    <a:pt x="3931920" y="45116"/>
                  </a:lnTo>
                  <a:cubicBezTo>
                    <a:pt x="3937000" y="42536"/>
                    <a:pt x="3942080" y="40601"/>
                    <a:pt x="3947160" y="38020"/>
                  </a:cubicBezTo>
                  <a:cubicBezTo>
                    <a:pt x="3947160" y="36085"/>
                    <a:pt x="3949700" y="31569"/>
                    <a:pt x="3947160" y="30279"/>
                  </a:cubicBezTo>
                  <a:cubicBezTo>
                    <a:pt x="3937000" y="25763"/>
                    <a:pt x="3948430" y="21248"/>
                    <a:pt x="3945890" y="16732"/>
                  </a:cubicBezTo>
                  <a:cubicBezTo>
                    <a:pt x="3944620" y="15442"/>
                    <a:pt x="3945890" y="12216"/>
                    <a:pt x="3944620" y="12216"/>
                  </a:cubicBezTo>
                  <a:cubicBezTo>
                    <a:pt x="3937000" y="10281"/>
                    <a:pt x="3928110" y="7056"/>
                    <a:pt x="3919220" y="7056"/>
                  </a:cubicBezTo>
                  <a:cubicBezTo>
                    <a:pt x="3898900" y="6411"/>
                    <a:pt x="3878580" y="7701"/>
                    <a:pt x="3858260" y="7701"/>
                  </a:cubicBezTo>
                  <a:lnTo>
                    <a:pt x="3793490" y="7701"/>
                  </a:lnTo>
                  <a:cubicBezTo>
                    <a:pt x="3778250" y="7701"/>
                    <a:pt x="3765550" y="5765"/>
                    <a:pt x="3750310" y="3830"/>
                  </a:cubicBezTo>
                  <a:cubicBezTo>
                    <a:pt x="3732530" y="0"/>
                    <a:pt x="3713480" y="3185"/>
                    <a:pt x="3694430" y="3830"/>
                  </a:cubicBezTo>
                  <a:cubicBezTo>
                    <a:pt x="3653790" y="4475"/>
                    <a:pt x="3613150" y="4475"/>
                    <a:pt x="3572510" y="5120"/>
                  </a:cubicBezTo>
                  <a:cubicBezTo>
                    <a:pt x="3553460" y="5120"/>
                    <a:pt x="3533140" y="6411"/>
                    <a:pt x="3514090" y="7056"/>
                  </a:cubicBezTo>
                  <a:cubicBezTo>
                    <a:pt x="3489960" y="7701"/>
                    <a:pt x="3465830" y="7056"/>
                    <a:pt x="3441700" y="7701"/>
                  </a:cubicBezTo>
                  <a:cubicBezTo>
                    <a:pt x="3416300" y="8346"/>
                    <a:pt x="3390900" y="9636"/>
                    <a:pt x="3365500" y="10281"/>
                  </a:cubicBezTo>
                  <a:cubicBezTo>
                    <a:pt x="3335020" y="10926"/>
                    <a:pt x="3304540" y="10926"/>
                    <a:pt x="3274060" y="11571"/>
                  </a:cubicBezTo>
                  <a:lnTo>
                    <a:pt x="3178810" y="13507"/>
                  </a:lnTo>
                  <a:cubicBezTo>
                    <a:pt x="3149600" y="14152"/>
                    <a:pt x="3121660" y="14152"/>
                    <a:pt x="3092450" y="14152"/>
                  </a:cubicBezTo>
                  <a:cubicBezTo>
                    <a:pt x="3070860" y="14152"/>
                    <a:pt x="3048000" y="14797"/>
                    <a:pt x="3026410" y="15442"/>
                  </a:cubicBezTo>
                  <a:lnTo>
                    <a:pt x="2961640" y="17377"/>
                  </a:lnTo>
                  <a:cubicBezTo>
                    <a:pt x="2946400" y="18022"/>
                    <a:pt x="2931160" y="18022"/>
                    <a:pt x="2914650" y="18667"/>
                  </a:cubicBezTo>
                  <a:cubicBezTo>
                    <a:pt x="2889250" y="19312"/>
                    <a:pt x="2863850" y="19312"/>
                    <a:pt x="2838450" y="19958"/>
                  </a:cubicBezTo>
                  <a:cubicBezTo>
                    <a:pt x="2809240" y="20603"/>
                    <a:pt x="2781300" y="21893"/>
                    <a:pt x="2753360" y="22538"/>
                  </a:cubicBezTo>
                  <a:cubicBezTo>
                    <a:pt x="2724150" y="23828"/>
                    <a:pt x="2696210" y="25118"/>
                    <a:pt x="2667000" y="26409"/>
                  </a:cubicBezTo>
                  <a:cubicBezTo>
                    <a:pt x="2655570" y="27054"/>
                    <a:pt x="2644140" y="27054"/>
                    <a:pt x="2631440" y="27699"/>
                  </a:cubicBezTo>
                  <a:lnTo>
                    <a:pt x="2594610" y="27699"/>
                  </a:lnTo>
                  <a:cubicBezTo>
                    <a:pt x="2552700" y="28989"/>
                    <a:pt x="2512060" y="30924"/>
                    <a:pt x="2470150" y="32214"/>
                  </a:cubicBezTo>
                  <a:cubicBezTo>
                    <a:pt x="2444750" y="32859"/>
                    <a:pt x="2418080" y="33505"/>
                    <a:pt x="2392680" y="34795"/>
                  </a:cubicBezTo>
                  <a:cubicBezTo>
                    <a:pt x="2377440" y="35440"/>
                    <a:pt x="2360930" y="36730"/>
                    <a:pt x="2345690" y="37375"/>
                  </a:cubicBezTo>
                  <a:lnTo>
                    <a:pt x="2242820" y="41246"/>
                  </a:lnTo>
                  <a:cubicBezTo>
                    <a:pt x="2221230" y="41891"/>
                    <a:pt x="2200910" y="44471"/>
                    <a:pt x="2180590" y="45116"/>
                  </a:cubicBezTo>
                  <a:cubicBezTo>
                    <a:pt x="2148840" y="46406"/>
                    <a:pt x="2115820" y="47052"/>
                    <a:pt x="2084070" y="48342"/>
                  </a:cubicBezTo>
                  <a:cubicBezTo>
                    <a:pt x="2076450" y="48342"/>
                    <a:pt x="2067560" y="48987"/>
                    <a:pt x="2059940" y="48987"/>
                  </a:cubicBezTo>
                  <a:cubicBezTo>
                    <a:pt x="2032000" y="50277"/>
                    <a:pt x="2005330" y="51567"/>
                    <a:pt x="1977390" y="52857"/>
                  </a:cubicBezTo>
                  <a:cubicBezTo>
                    <a:pt x="1962150" y="53502"/>
                    <a:pt x="1945640" y="54793"/>
                    <a:pt x="1930400" y="55438"/>
                  </a:cubicBezTo>
                  <a:cubicBezTo>
                    <a:pt x="1911350" y="56083"/>
                    <a:pt x="1892300" y="56728"/>
                    <a:pt x="1874520" y="57373"/>
                  </a:cubicBezTo>
                  <a:cubicBezTo>
                    <a:pt x="1838960" y="59308"/>
                    <a:pt x="1802130" y="61244"/>
                    <a:pt x="1766570" y="63179"/>
                  </a:cubicBezTo>
                  <a:cubicBezTo>
                    <a:pt x="1760220" y="63824"/>
                    <a:pt x="1755140" y="65759"/>
                    <a:pt x="1748790" y="65759"/>
                  </a:cubicBezTo>
                  <a:cubicBezTo>
                    <a:pt x="1719580" y="67049"/>
                    <a:pt x="1690370" y="67049"/>
                    <a:pt x="1662430" y="68985"/>
                  </a:cubicBezTo>
                  <a:cubicBezTo>
                    <a:pt x="1647190" y="70275"/>
                    <a:pt x="1630680" y="67049"/>
                    <a:pt x="1616710" y="73500"/>
                  </a:cubicBezTo>
                  <a:cubicBezTo>
                    <a:pt x="1611630" y="75436"/>
                    <a:pt x="1597660" y="72210"/>
                    <a:pt x="1588770" y="72855"/>
                  </a:cubicBezTo>
                  <a:cubicBezTo>
                    <a:pt x="1553210" y="74791"/>
                    <a:pt x="1517650" y="77371"/>
                    <a:pt x="1483360" y="79306"/>
                  </a:cubicBezTo>
                  <a:cubicBezTo>
                    <a:pt x="1455420" y="81242"/>
                    <a:pt x="1428750" y="82532"/>
                    <a:pt x="1400810" y="84467"/>
                  </a:cubicBezTo>
                  <a:cubicBezTo>
                    <a:pt x="1390650" y="85112"/>
                    <a:pt x="1380490" y="87047"/>
                    <a:pt x="1371600" y="87693"/>
                  </a:cubicBezTo>
                  <a:cubicBezTo>
                    <a:pt x="1346200" y="88983"/>
                    <a:pt x="1320800" y="90273"/>
                    <a:pt x="1296670" y="91563"/>
                  </a:cubicBezTo>
                  <a:cubicBezTo>
                    <a:pt x="1296670" y="94143"/>
                    <a:pt x="1296670" y="95434"/>
                    <a:pt x="1295400" y="96724"/>
                  </a:cubicBezTo>
                  <a:cubicBezTo>
                    <a:pt x="1292860" y="95434"/>
                    <a:pt x="1290320" y="93498"/>
                    <a:pt x="1287780" y="90918"/>
                  </a:cubicBezTo>
                  <a:cubicBezTo>
                    <a:pt x="1282700" y="98014"/>
                    <a:pt x="1272540" y="93498"/>
                    <a:pt x="1264920" y="94143"/>
                  </a:cubicBezTo>
                  <a:cubicBezTo>
                    <a:pt x="1250950" y="95434"/>
                    <a:pt x="1235710" y="97369"/>
                    <a:pt x="1221740" y="98014"/>
                  </a:cubicBezTo>
                  <a:cubicBezTo>
                    <a:pt x="1196340" y="99949"/>
                    <a:pt x="1170940" y="101240"/>
                    <a:pt x="1145540" y="102530"/>
                  </a:cubicBezTo>
                  <a:cubicBezTo>
                    <a:pt x="1123950" y="103820"/>
                    <a:pt x="1102360" y="106400"/>
                    <a:pt x="1080770" y="108336"/>
                  </a:cubicBezTo>
                  <a:cubicBezTo>
                    <a:pt x="1043940" y="111561"/>
                    <a:pt x="1005840" y="113496"/>
                    <a:pt x="969010" y="116722"/>
                  </a:cubicBezTo>
                  <a:cubicBezTo>
                    <a:pt x="943610" y="118657"/>
                    <a:pt x="918210" y="121883"/>
                    <a:pt x="891540" y="123818"/>
                  </a:cubicBezTo>
                  <a:cubicBezTo>
                    <a:pt x="864870" y="126398"/>
                    <a:pt x="836930" y="128333"/>
                    <a:pt x="810260" y="130914"/>
                  </a:cubicBezTo>
                  <a:cubicBezTo>
                    <a:pt x="791210" y="132849"/>
                    <a:pt x="772160" y="135430"/>
                    <a:pt x="753110" y="137365"/>
                  </a:cubicBezTo>
                  <a:cubicBezTo>
                    <a:pt x="715010" y="140590"/>
                    <a:pt x="675640" y="143816"/>
                    <a:pt x="637540" y="147041"/>
                  </a:cubicBezTo>
                  <a:cubicBezTo>
                    <a:pt x="623570" y="148331"/>
                    <a:pt x="610870" y="150912"/>
                    <a:pt x="596900" y="152202"/>
                  </a:cubicBezTo>
                  <a:cubicBezTo>
                    <a:pt x="572770" y="154782"/>
                    <a:pt x="548640" y="156073"/>
                    <a:pt x="524510" y="158653"/>
                  </a:cubicBezTo>
                  <a:cubicBezTo>
                    <a:pt x="506730" y="160588"/>
                    <a:pt x="490220" y="163814"/>
                    <a:pt x="473710" y="165104"/>
                  </a:cubicBezTo>
                  <a:cubicBezTo>
                    <a:pt x="438150" y="168974"/>
                    <a:pt x="402590" y="171555"/>
                    <a:pt x="367030" y="174780"/>
                  </a:cubicBezTo>
                  <a:cubicBezTo>
                    <a:pt x="351790" y="176070"/>
                    <a:pt x="336550" y="178651"/>
                    <a:pt x="321310" y="180586"/>
                  </a:cubicBezTo>
                  <a:cubicBezTo>
                    <a:pt x="297180" y="183812"/>
                    <a:pt x="271780" y="186392"/>
                    <a:pt x="247650" y="189617"/>
                  </a:cubicBezTo>
                  <a:cubicBezTo>
                    <a:pt x="241300" y="190263"/>
                    <a:pt x="234950" y="192198"/>
                    <a:pt x="227330" y="192843"/>
                  </a:cubicBezTo>
                  <a:cubicBezTo>
                    <a:pt x="219710" y="193488"/>
                    <a:pt x="212090" y="193488"/>
                    <a:pt x="204470" y="194133"/>
                  </a:cubicBezTo>
                  <a:cubicBezTo>
                    <a:pt x="189230" y="196068"/>
                    <a:pt x="173990" y="198004"/>
                    <a:pt x="160020" y="199939"/>
                  </a:cubicBezTo>
                  <a:cubicBezTo>
                    <a:pt x="129540" y="203810"/>
                    <a:pt x="114300" y="205100"/>
                    <a:pt x="100330" y="208970"/>
                  </a:cubicBezTo>
                  <a:cubicBezTo>
                    <a:pt x="87630" y="212196"/>
                    <a:pt x="69850" y="211551"/>
                    <a:pt x="64770" y="221872"/>
                  </a:cubicBezTo>
                  <a:cubicBezTo>
                    <a:pt x="62230" y="225098"/>
                    <a:pt x="55880" y="227033"/>
                    <a:pt x="67310" y="228323"/>
                  </a:cubicBezTo>
                  <a:cubicBezTo>
                    <a:pt x="68580" y="228323"/>
                    <a:pt x="71120" y="230258"/>
                    <a:pt x="69850" y="230904"/>
                  </a:cubicBezTo>
                  <a:cubicBezTo>
                    <a:pt x="67310" y="234774"/>
                    <a:pt x="64770" y="238645"/>
                    <a:pt x="62230" y="243805"/>
                  </a:cubicBezTo>
                  <a:cubicBezTo>
                    <a:pt x="62230" y="243805"/>
                    <a:pt x="64770" y="244451"/>
                    <a:pt x="67310" y="245741"/>
                  </a:cubicBezTo>
                  <a:cubicBezTo>
                    <a:pt x="59690" y="249611"/>
                    <a:pt x="59690" y="263803"/>
                    <a:pt x="64770" y="268319"/>
                  </a:cubicBezTo>
                  <a:cubicBezTo>
                    <a:pt x="67310" y="270899"/>
                    <a:pt x="68580" y="274125"/>
                    <a:pt x="69850" y="277350"/>
                  </a:cubicBezTo>
                  <a:cubicBezTo>
                    <a:pt x="54610" y="279286"/>
                    <a:pt x="72390" y="283801"/>
                    <a:pt x="67310" y="286382"/>
                  </a:cubicBezTo>
                  <a:cubicBezTo>
                    <a:pt x="69850" y="286382"/>
                    <a:pt x="72390" y="286382"/>
                    <a:pt x="76200" y="287027"/>
                  </a:cubicBezTo>
                  <a:cubicBezTo>
                    <a:pt x="73660" y="288962"/>
                    <a:pt x="71120" y="290252"/>
                    <a:pt x="69850" y="290897"/>
                  </a:cubicBezTo>
                  <a:cubicBezTo>
                    <a:pt x="72390" y="292188"/>
                    <a:pt x="76200" y="292833"/>
                    <a:pt x="78740" y="294123"/>
                  </a:cubicBezTo>
                  <a:cubicBezTo>
                    <a:pt x="64770" y="303799"/>
                    <a:pt x="64770" y="308315"/>
                    <a:pt x="81280" y="316701"/>
                  </a:cubicBezTo>
                  <a:cubicBezTo>
                    <a:pt x="82550" y="317346"/>
                    <a:pt x="85090" y="318636"/>
                    <a:pt x="85090" y="319281"/>
                  </a:cubicBezTo>
                  <a:cubicBezTo>
                    <a:pt x="81280" y="326378"/>
                    <a:pt x="82550" y="332828"/>
                    <a:pt x="91440" y="338634"/>
                  </a:cubicBezTo>
                  <a:cubicBezTo>
                    <a:pt x="91440" y="338634"/>
                    <a:pt x="90170" y="340570"/>
                    <a:pt x="87630" y="341860"/>
                  </a:cubicBezTo>
                  <a:cubicBezTo>
                    <a:pt x="91440" y="341215"/>
                    <a:pt x="93980" y="340570"/>
                    <a:pt x="96520" y="340570"/>
                  </a:cubicBezTo>
                  <a:lnTo>
                    <a:pt x="92710" y="352181"/>
                  </a:lnTo>
                  <a:lnTo>
                    <a:pt x="106680" y="352181"/>
                  </a:lnTo>
                  <a:cubicBezTo>
                    <a:pt x="110490" y="354762"/>
                    <a:pt x="114300" y="356697"/>
                    <a:pt x="114300" y="357342"/>
                  </a:cubicBezTo>
                  <a:cubicBezTo>
                    <a:pt x="118110" y="355407"/>
                    <a:pt x="120650" y="354762"/>
                    <a:pt x="121920" y="354117"/>
                  </a:cubicBezTo>
                  <a:cubicBezTo>
                    <a:pt x="128270" y="359277"/>
                    <a:pt x="133350" y="363148"/>
                    <a:pt x="137160" y="367019"/>
                  </a:cubicBezTo>
                  <a:cubicBezTo>
                    <a:pt x="135890" y="371534"/>
                    <a:pt x="133350" y="375405"/>
                    <a:pt x="132080" y="377985"/>
                  </a:cubicBezTo>
                  <a:cubicBezTo>
                    <a:pt x="125730" y="377985"/>
                    <a:pt x="119380" y="377340"/>
                    <a:pt x="115570" y="378630"/>
                  </a:cubicBezTo>
                  <a:cubicBezTo>
                    <a:pt x="111760" y="379920"/>
                    <a:pt x="111760" y="383146"/>
                    <a:pt x="109220" y="385081"/>
                  </a:cubicBezTo>
                  <a:cubicBezTo>
                    <a:pt x="109220" y="385726"/>
                    <a:pt x="118110" y="394112"/>
                    <a:pt x="116840" y="394758"/>
                  </a:cubicBezTo>
                  <a:cubicBezTo>
                    <a:pt x="115570" y="399273"/>
                    <a:pt x="113030" y="403789"/>
                    <a:pt x="111760" y="408950"/>
                  </a:cubicBezTo>
                  <a:cubicBezTo>
                    <a:pt x="116840" y="410885"/>
                    <a:pt x="123190" y="413465"/>
                    <a:pt x="128270" y="415401"/>
                  </a:cubicBezTo>
                  <a:cubicBezTo>
                    <a:pt x="119380" y="417981"/>
                    <a:pt x="113030" y="420561"/>
                    <a:pt x="106680" y="422497"/>
                  </a:cubicBezTo>
                  <a:cubicBezTo>
                    <a:pt x="109220" y="423142"/>
                    <a:pt x="110490" y="423787"/>
                    <a:pt x="113030" y="424432"/>
                  </a:cubicBezTo>
                  <a:cubicBezTo>
                    <a:pt x="114300" y="427012"/>
                    <a:pt x="116840" y="429593"/>
                    <a:pt x="116840" y="432173"/>
                  </a:cubicBezTo>
                  <a:cubicBezTo>
                    <a:pt x="116840" y="434753"/>
                    <a:pt x="113030" y="439269"/>
                    <a:pt x="115570" y="439914"/>
                  </a:cubicBezTo>
                  <a:cubicBezTo>
                    <a:pt x="127000" y="443140"/>
                    <a:pt x="120650" y="452816"/>
                    <a:pt x="135890" y="454106"/>
                  </a:cubicBezTo>
                  <a:cubicBezTo>
                    <a:pt x="137160" y="454106"/>
                    <a:pt x="137160" y="455396"/>
                    <a:pt x="139700" y="456687"/>
                  </a:cubicBezTo>
                  <a:cubicBezTo>
                    <a:pt x="135890" y="456687"/>
                    <a:pt x="133350" y="456687"/>
                    <a:pt x="128270" y="457332"/>
                  </a:cubicBezTo>
                  <a:cubicBezTo>
                    <a:pt x="142240" y="462492"/>
                    <a:pt x="138430" y="467008"/>
                    <a:pt x="133350" y="470879"/>
                  </a:cubicBezTo>
                  <a:cubicBezTo>
                    <a:pt x="128270" y="471524"/>
                    <a:pt x="124460" y="472169"/>
                    <a:pt x="120650" y="472814"/>
                  </a:cubicBezTo>
                  <a:cubicBezTo>
                    <a:pt x="121920" y="474104"/>
                    <a:pt x="121920" y="474749"/>
                    <a:pt x="123190" y="476039"/>
                  </a:cubicBezTo>
                  <a:cubicBezTo>
                    <a:pt x="124460" y="476685"/>
                    <a:pt x="130810" y="485071"/>
                    <a:pt x="130810" y="486361"/>
                  </a:cubicBezTo>
                  <a:cubicBezTo>
                    <a:pt x="128270" y="489586"/>
                    <a:pt x="127000" y="492812"/>
                    <a:pt x="125730" y="496037"/>
                  </a:cubicBezTo>
                  <a:cubicBezTo>
                    <a:pt x="133350" y="496037"/>
                    <a:pt x="139700" y="496683"/>
                    <a:pt x="142240" y="496683"/>
                  </a:cubicBezTo>
                  <a:cubicBezTo>
                    <a:pt x="139700" y="497328"/>
                    <a:pt x="135890" y="498618"/>
                    <a:pt x="133350" y="499263"/>
                  </a:cubicBezTo>
                  <a:cubicBezTo>
                    <a:pt x="134620" y="500553"/>
                    <a:pt x="135890" y="501843"/>
                    <a:pt x="138430" y="502488"/>
                  </a:cubicBezTo>
                  <a:cubicBezTo>
                    <a:pt x="148590" y="501843"/>
                    <a:pt x="158750" y="501198"/>
                    <a:pt x="170180" y="500553"/>
                  </a:cubicBezTo>
                  <a:cubicBezTo>
                    <a:pt x="168910" y="503779"/>
                    <a:pt x="167640" y="506359"/>
                    <a:pt x="165100" y="508939"/>
                  </a:cubicBezTo>
                  <a:cubicBezTo>
                    <a:pt x="171450" y="508939"/>
                    <a:pt x="179070" y="509584"/>
                    <a:pt x="185420" y="509584"/>
                  </a:cubicBezTo>
                  <a:lnTo>
                    <a:pt x="185420" y="512810"/>
                  </a:lnTo>
                  <a:cubicBezTo>
                    <a:pt x="176530" y="513455"/>
                    <a:pt x="167640" y="514745"/>
                    <a:pt x="160020" y="515390"/>
                  </a:cubicBezTo>
                  <a:cubicBezTo>
                    <a:pt x="191770" y="523131"/>
                    <a:pt x="220980" y="516035"/>
                    <a:pt x="255270" y="513455"/>
                  </a:cubicBezTo>
                  <a:cubicBezTo>
                    <a:pt x="261620" y="516680"/>
                    <a:pt x="267970" y="514100"/>
                    <a:pt x="273050" y="508939"/>
                  </a:cubicBezTo>
                  <a:cubicBezTo>
                    <a:pt x="279400" y="513455"/>
                    <a:pt x="284480" y="512165"/>
                    <a:pt x="297180" y="503133"/>
                  </a:cubicBezTo>
                  <a:cubicBezTo>
                    <a:pt x="298450" y="503133"/>
                    <a:pt x="299720" y="503779"/>
                    <a:pt x="300990" y="503779"/>
                  </a:cubicBezTo>
                  <a:cubicBezTo>
                    <a:pt x="299720" y="506359"/>
                    <a:pt x="297180" y="508294"/>
                    <a:pt x="295910" y="510875"/>
                  </a:cubicBezTo>
                  <a:cubicBezTo>
                    <a:pt x="303530" y="509584"/>
                    <a:pt x="309880" y="508939"/>
                    <a:pt x="317500" y="507649"/>
                  </a:cubicBezTo>
                  <a:lnTo>
                    <a:pt x="344170" y="505714"/>
                  </a:lnTo>
                  <a:cubicBezTo>
                    <a:pt x="358140" y="504424"/>
                    <a:pt x="372110" y="503779"/>
                    <a:pt x="384810" y="502488"/>
                  </a:cubicBezTo>
                  <a:cubicBezTo>
                    <a:pt x="389890" y="501843"/>
                    <a:pt x="394970" y="499908"/>
                    <a:pt x="400050" y="499263"/>
                  </a:cubicBezTo>
                  <a:cubicBezTo>
                    <a:pt x="405130" y="498618"/>
                    <a:pt x="412750" y="496683"/>
                    <a:pt x="415290" y="497973"/>
                  </a:cubicBezTo>
                  <a:cubicBezTo>
                    <a:pt x="425450" y="502488"/>
                    <a:pt x="434340" y="507649"/>
                    <a:pt x="444500" y="512165"/>
                  </a:cubicBezTo>
                  <a:cubicBezTo>
                    <a:pt x="445770" y="510875"/>
                    <a:pt x="447040" y="508939"/>
                    <a:pt x="447040" y="508939"/>
                  </a:cubicBezTo>
                  <a:cubicBezTo>
                    <a:pt x="455930" y="510230"/>
                    <a:pt x="462280" y="510875"/>
                    <a:pt x="471170" y="512165"/>
                  </a:cubicBezTo>
                  <a:cubicBezTo>
                    <a:pt x="472440" y="514100"/>
                    <a:pt x="474980" y="516680"/>
                    <a:pt x="474980" y="517971"/>
                  </a:cubicBezTo>
                  <a:cubicBezTo>
                    <a:pt x="488950" y="518616"/>
                    <a:pt x="500380" y="519261"/>
                    <a:pt x="510540" y="519906"/>
                  </a:cubicBezTo>
                  <a:cubicBezTo>
                    <a:pt x="510540" y="520551"/>
                    <a:pt x="511810" y="521196"/>
                    <a:pt x="511810" y="521841"/>
                  </a:cubicBezTo>
                  <a:lnTo>
                    <a:pt x="488950" y="525712"/>
                  </a:lnTo>
                  <a:cubicBezTo>
                    <a:pt x="487680" y="523776"/>
                    <a:pt x="486410" y="523131"/>
                    <a:pt x="483870" y="519906"/>
                  </a:cubicBezTo>
                  <a:cubicBezTo>
                    <a:pt x="485140" y="527002"/>
                    <a:pt x="486410" y="531518"/>
                    <a:pt x="486410" y="537323"/>
                  </a:cubicBezTo>
                  <a:cubicBezTo>
                    <a:pt x="497840" y="532808"/>
                    <a:pt x="513080" y="537969"/>
                    <a:pt x="520700" y="530227"/>
                  </a:cubicBezTo>
                  <a:cubicBezTo>
                    <a:pt x="520700" y="529582"/>
                    <a:pt x="525780" y="529582"/>
                    <a:pt x="527050" y="530227"/>
                  </a:cubicBezTo>
                  <a:cubicBezTo>
                    <a:pt x="537210" y="530873"/>
                    <a:pt x="547370" y="531518"/>
                    <a:pt x="557530" y="532808"/>
                  </a:cubicBezTo>
                  <a:cubicBezTo>
                    <a:pt x="556260" y="531518"/>
                    <a:pt x="556260" y="530227"/>
                    <a:pt x="554990" y="528937"/>
                  </a:cubicBezTo>
                  <a:cubicBezTo>
                    <a:pt x="561340" y="529582"/>
                    <a:pt x="566420" y="530227"/>
                    <a:pt x="570230" y="530873"/>
                  </a:cubicBezTo>
                  <a:cubicBezTo>
                    <a:pt x="570230" y="531518"/>
                    <a:pt x="571500" y="532163"/>
                    <a:pt x="571500" y="532808"/>
                  </a:cubicBezTo>
                  <a:cubicBezTo>
                    <a:pt x="562610" y="535388"/>
                    <a:pt x="553720" y="538614"/>
                    <a:pt x="544830" y="541194"/>
                  </a:cubicBezTo>
                  <a:cubicBezTo>
                    <a:pt x="530860" y="545710"/>
                    <a:pt x="518160" y="551516"/>
                    <a:pt x="504190" y="553451"/>
                  </a:cubicBezTo>
                  <a:cubicBezTo>
                    <a:pt x="480060" y="556031"/>
                    <a:pt x="455930" y="560547"/>
                    <a:pt x="430530" y="561192"/>
                  </a:cubicBezTo>
                  <a:lnTo>
                    <a:pt x="424180" y="561192"/>
                  </a:lnTo>
                  <a:cubicBezTo>
                    <a:pt x="397510" y="563772"/>
                    <a:pt x="372110" y="566353"/>
                    <a:pt x="345440" y="568933"/>
                  </a:cubicBezTo>
                  <a:cubicBezTo>
                    <a:pt x="341630" y="569578"/>
                    <a:pt x="339090" y="570223"/>
                    <a:pt x="335280" y="570223"/>
                  </a:cubicBezTo>
                  <a:cubicBezTo>
                    <a:pt x="318770" y="571514"/>
                    <a:pt x="302260" y="572159"/>
                    <a:pt x="287020" y="573449"/>
                  </a:cubicBezTo>
                  <a:cubicBezTo>
                    <a:pt x="270510" y="575384"/>
                    <a:pt x="252730" y="576674"/>
                    <a:pt x="236220" y="579900"/>
                  </a:cubicBezTo>
                  <a:cubicBezTo>
                    <a:pt x="223520" y="581835"/>
                    <a:pt x="207010" y="581190"/>
                    <a:pt x="201930" y="587641"/>
                  </a:cubicBezTo>
                  <a:cubicBezTo>
                    <a:pt x="196850" y="587641"/>
                    <a:pt x="191770" y="586996"/>
                    <a:pt x="189230" y="587641"/>
                  </a:cubicBezTo>
                  <a:cubicBezTo>
                    <a:pt x="170180" y="591511"/>
                    <a:pt x="151130" y="595382"/>
                    <a:pt x="133350" y="599898"/>
                  </a:cubicBezTo>
                  <a:cubicBezTo>
                    <a:pt x="127000" y="602478"/>
                    <a:pt x="121920" y="603768"/>
                    <a:pt x="119380" y="606349"/>
                  </a:cubicBezTo>
                  <a:cubicBezTo>
                    <a:pt x="118110" y="608284"/>
                    <a:pt x="121920" y="611509"/>
                    <a:pt x="123190" y="612800"/>
                  </a:cubicBezTo>
                  <a:cubicBezTo>
                    <a:pt x="120650" y="613445"/>
                    <a:pt x="115570" y="614090"/>
                    <a:pt x="115570" y="614735"/>
                  </a:cubicBezTo>
                  <a:cubicBezTo>
                    <a:pt x="115570" y="618605"/>
                    <a:pt x="115570" y="622476"/>
                    <a:pt x="118110" y="625701"/>
                  </a:cubicBezTo>
                  <a:cubicBezTo>
                    <a:pt x="121920" y="630217"/>
                    <a:pt x="133350" y="634088"/>
                    <a:pt x="120650" y="639894"/>
                  </a:cubicBezTo>
                  <a:cubicBezTo>
                    <a:pt x="118110" y="640539"/>
                    <a:pt x="120650" y="643764"/>
                    <a:pt x="120650" y="646344"/>
                  </a:cubicBezTo>
                  <a:cubicBezTo>
                    <a:pt x="124460" y="645699"/>
                    <a:pt x="127000" y="645699"/>
                    <a:pt x="130810" y="645699"/>
                  </a:cubicBezTo>
                  <a:cubicBezTo>
                    <a:pt x="118110" y="656666"/>
                    <a:pt x="118110" y="660537"/>
                    <a:pt x="130810" y="662472"/>
                  </a:cubicBezTo>
                  <a:cubicBezTo>
                    <a:pt x="130810" y="666342"/>
                    <a:pt x="128270" y="670213"/>
                    <a:pt x="130810" y="672793"/>
                  </a:cubicBezTo>
                  <a:cubicBezTo>
                    <a:pt x="138430" y="679244"/>
                    <a:pt x="148590" y="685695"/>
                    <a:pt x="157480" y="691501"/>
                  </a:cubicBezTo>
                  <a:cubicBezTo>
                    <a:pt x="156210" y="692146"/>
                    <a:pt x="153670" y="692791"/>
                    <a:pt x="152400" y="692791"/>
                  </a:cubicBezTo>
                  <a:cubicBezTo>
                    <a:pt x="157480" y="696017"/>
                    <a:pt x="162560" y="699242"/>
                    <a:pt x="166370" y="701177"/>
                  </a:cubicBezTo>
                  <a:cubicBezTo>
                    <a:pt x="161290" y="705048"/>
                    <a:pt x="157480" y="708274"/>
                    <a:pt x="152400" y="711499"/>
                  </a:cubicBezTo>
                  <a:cubicBezTo>
                    <a:pt x="158750" y="712789"/>
                    <a:pt x="162560" y="713434"/>
                    <a:pt x="167640" y="714079"/>
                  </a:cubicBezTo>
                  <a:cubicBezTo>
                    <a:pt x="158750" y="715370"/>
                    <a:pt x="151130" y="716660"/>
                    <a:pt x="139700" y="719240"/>
                  </a:cubicBezTo>
                  <a:cubicBezTo>
                    <a:pt x="161290" y="721821"/>
                    <a:pt x="162560" y="729562"/>
                    <a:pt x="165100" y="737303"/>
                  </a:cubicBezTo>
                  <a:cubicBezTo>
                    <a:pt x="165100" y="737948"/>
                    <a:pt x="171450" y="738593"/>
                    <a:pt x="175260" y="739238"/>
                  </a:cubicBezTo>
                  <a:cubicBezTo>
                    <a:pt x="175260" y="740528"/>
                    <a:pt x="172720" y="742464"/>
                    <a:pt x="173990" y="743754"/>
                  </a:cubicBezTo>
                  <a:cubicBezTo>
                    <a:pt x="179070" y="746979"/>
                    <a:pt x="187960" y="748915"/>
                    <a:pt x="189230" y="752785"/>
                  </a:cubicBezTo>
                  <a:cubicBezTo>
                    <a:pt x="196850" y="763752"/>
                    <a:pt x="210820" y="761816"/>
                    <a:pt x="226060" y="759236"/>
                  </a:cubicBezTo>
                  <a:lnTo>
                    <a:pt x="233680" y="765042"/>
                  </a:lnTo>
                  <a:cubicBezTo>
                    <a:pt x="236220" y="764397"/>
                    <a:pt x="238760" y="763107"/>
                    <a:pt x="240030" y="762461"/>
                  </a:cubicBezTo>
                  <a:cubicBezTo>
                    <a:pt x="241300" y="766332"/>
                    <a:pt x="254000" y="770848"/>
                    <a:pt x="257810" y="768267"/>
                  </a:cubicBezTo>
                  <a:cubicBezTo>
                    <a:pt x="266700" y="761816"/>
                    <a:pt x="276860" y="765687"/>
                    <a:pt x="287020" y="766332"/>
                  </a:cubicBezTo>
                  <a:cubicBezTo>
                    <a:pt x="292100" y="766977"/>
                    <a:pt x="299720" y="767622"/>
                    <a:pt x="302260" y="766332"/>
                  </a:cubicBezTo>
                  <a:cubicBezTo>
                    <a:pt x="308610" y="763107"/>
                    <a:pt x="327660" y="766332"/>
                    <a:pt x="322580" y="757301"/>
                  </a:cubicBezTo>
                  <a:cubicBezTo>
                    <a:pt x="321310" y="755365"/>
                    <a:pt x="316230" y="753430"/>
                    <a:pt x="311150" y="751495"/>
                  </a:cubicBezTo>
                  <a:lnTo>
                    <a:pt x="347980" y="751495"/>
                  </a:lnTo>
                  <a:cubicBezTo>
                    <a:pt x="349250" y="753430"/>
                    <a:pt x="349250" y="756011"/>
                    <a:pt x="350520" y="757946"/>
                  </a:cubicBezTo>
                  <a:cubicBezTo>
                    <a:pt x="344170" y="758591"/>
                    <a:pt x="337820" y="759236"/>
                    <a:pt x="331470" y="760526"/>
                  </a:cubicBezTo>
                  <a:cubicBezTo>
                    <a:pt x="331470" y="761171"/>
                    <a:pt x="332740" y="761816"/>
                    <a:pt x="332740" y="763107"/>
                  </a:cubicBezTo>
                  <a:cubicBezTo>
                    <a:pt x="335280" y="763107"/>
                    <a:pt x="339090" y="762461"/>
                    <a:pt x="341630" y="762461"/>
                  </a:cubicBezTo>
                  <a:cubicBezTo>
                    <a:pt x="351790" y="764397"/>
                    <a:pt x="365760" y="759236"/>
                    <a:pt x="374650" y="765687"/>
                  </a:cubicBezTo>
                  <a:cubicBezTo>
                    <a:pt x="391160" y="777299"/>
                    <a:pt x="420370" y="780524"/>
                    <a:pt x="447040" y="774073"/>
                  </a:cubicBezTo>
                  <a:cubicBezTo>
                    <a:pt x="449580" y="773428"/>
                    <a:pt x="454660" y="775363"/>
                    <a:pt x="458470" y="776008"/>
                  </a:cubicBezTo>
                  <a:cubicBezTo>
                    <a:pt x="459740" y="776008"/>
                    <a:pt x="459740" y="776008"/>
                    <a:pt x="461010" y="776654"/>
                  </a:cubicBezTo>
                  <a:cubicBezTo>
                    <a:pt x="462280" y="775363"/>
                    <a:pt x="462280" y="774073"/>
                    <a:pt x="462280" y="774718"/>
                  </a:cubicBezTo>
                  <a:cubicBezTo>
                    <a:pt x="471170" y="774718"/>
                    <a:pt x="480060" y="776008"/>
                    <a:pt x="488950" y="775363"/>
                  </a:cubicBezTo>
                  <a:cubicBezTo>
                    <a:pt x="502920" y="774718"/>
                    <a:pt x="516890" y="772138"/>
                    <a:pt x="530860" y="771493"/>
                  </a:cubicBezTo>
                  <a:cubicBezTo>
                    <a:pt x="552450" y="770203"/>
                    <a:pt x="574040" y="770203"/>
                    <a:pt x="595630" y="767622"/>
                  </a:cubicBezTo>
                  <a:cubicBezTo>
                    <a:pt x="604520" y="766332"/>
                    <a:pt x="610870" y="766977"/>
                    <a:pt x="617220" y="768267"/>
                  </a:cubicBezTo>
                  <a:cubicBezTo>
                    <a:pt x="577850" y="776654"/>
                    <a:pt x="538480" y="785040"/>
                    <a:pt x="499110" y="792781"/>
                  </a:cubicBezTo>
                  <a:cubicBezTo>
                    <a:pt x="499110" y="793426"/>
                    <a:pt x="500380" y="794071"/>
                    <a:pt x="500380" y="794716"/>
                  </a:cubicBezTo>
                  <a:cubicBezTo>
                    <a:pt x="502920" y="794716"/>
                    <a:pt x="505460" y="795361"/>
                    <a:pt x="510540" y="796006"/>
                  </a:cubicBezTo>
                  <a:cubicBezTo>
                    <a:pt x="501650" y="797942"/>
                    <a:pt x="497840" y="798587"/>
                    <a:pt x="491490" y="799877"/>
                  </a:cubicBezTo>
                  <a:cubicBezTo>
                    <a:pt x="502920" y="803748"/>
                    <a:pt x="487680" y="808263"/>
                    <a:pt x="494030" y="813424"/>
                  </a:cubicBezTo>
                  <a:cubicBezTo>
                    <a:pt x="499110" y="818585"/>
                    <a:pt x="495300" y="826326"/>
                    <a:pt x="518160" y="824391"/>
                  </a:cubicBezTo>
                  <a:cubicBezTo>
                    <a:pt x="495300" y="830196"/>
                    <a:pt x="494030" y="838583"/>
                    <a:pt x="509270" y="847614"/>
                  </a:cubicBezTo>
                  <a:cubicBezTo>
                    <a:pt x="511810" y="848904"/>
                    <a:pt x="513080" y="851485"/>
                    <a:pt x="511810" y="852775"/>
                  </a:cubicBezTo>
                  <a:cubicBezTo>
                    <a:pt x="509270" y="857290"/>
                    <a:pt x="505460" y="861161"/>
                    <a:pt x="502920" y="864386"/>
                  </a:cubicBezTo>
                  <a:cubicBezTo>
                    <a:pt x="494030" y="864386"/>
                    <a:pt x="488950" y="863741"/>
                    <a:pt x="483870" y="863741"/>
                  </a:cubicBezTo>
                  <a:cubicBezTo>
                    <a:pt x="471170" y="864386"/>
                    <a:pt x="458470" y="865677"/>
                    <a:pt x="445770" y="866967"/>
                  </a:cubicBezTo>
                  <a:cubicBezTo>
                    <a:pt x="405130" y="870837"/>
                    <a:pt x="363220" y="874708"/>
                    <a:pt x="322580" y="878578"/>
                  </a:cubicBezTo>
                  <a:cubicBezTo>
                    <a:pt x="288290" y="881804"/>
                    <a:pt x="255270" y="888255"/>
                    <a:pt x="220980" y="889545"/>
                  </a:cubicBezTo>
                  <a:cubicBezTo>
                    <a:pt x="196850" y="890190"/>
                    <a:pt x="175260" y="896641"/>
                    <a:pt x="152400" y="897286"/>
                  </a:cubicBezTo>
                  <a:cubicBezTo>
                    <a:pt x="137160" y="897931"/>
                    <a:pt x="121920" y="901157"/>
                    <a:pt x="107950" y="904382"/>
                  </a:cubicBezTo>
                  <a:cubicBezTo>
                    <a:pt x="100330" y="905672"/>
                    <a:pt x="93980" y="908898"/>
                    <a:pt x="87630" y="910833"/>
                  </a:cubicBezTo>
                  <a:cubicBezTo>
                    <a:pt x="86360" y="910833"/>
                    <a:pt x="82550" y="910188"/>
                    <a:pt x="81280" y="910833"/>
                  </a:cubicBezTo>
                  <a:cubicBezTo>
                    <a:pt x="71120" y="913414"/>
                    <a:pt x="62230" y="915994"/>
                    <a:pt x="52070" y="917929"/>
                  </a:cubicBezTo>
                  <a:cubicBezTo>
                    <a:pt x="44450" y="919865"/>
                    <a:pt x="38100" y="921800"/>
                    <a:pt x="30480" y="923735"/>
                  </a:cubicBezTo>
                  <a:cubicBezTo>
                    <a:pt x="30480" y="924380"/>
                    <a:pt x="31750" y="925025"/>
                    <a:pt x="31750" y="925670"/>
                  </a:cubicBezTo>
                  <a:cubicBezTo>
                    <a:pt x="29210" y="925670"/>
                    <a:pt x="25400" y="925025"/>
                    <a:pt x="21590" y="924380"/>
                  </a:cubicBezTo>
                  <a:cubicBezTo>
                    <a:pt x="22860" y="928251"/>
                    <a:pt x="24130" y="930831"/>
                    <a:pt x="25400" y="934057"/>
                  </a:cubicBezTo>
                  <a:cubicBezTo>
                    <a:pt x="24130" y="934057"/>
                    <a:pt x="24130" y="934057"/>
                    <a:pt x="22860" y="934702"/>
                  </a:cubicBezTo>
                  <a:cubicBezTo>
                    <a:pt x="21590" y="933412"/>
                    <a:pt x="20320" y="932121"/>
                    <a:pt x="19050" y="931476"/>
                  </a:cubicBezTo>
                  <a:cubicBezTo>
                    <a:pt x="7620" y="937927"/>
                    <a:pt x="0" y="943733"/>
                    <a:pt x="17780" y="947604"/>
                  </a:cubicBezTo>
                  <a:cubicBezTo>
                    <a:pt x="16510" y="950829"/>
                    <a:pt x="16510" y="953410"/>
                    <a:pt x="16510" y="955345"/>
                  </a:cubicBezTo>
                  <a:lnTo>
                    <a:pt x="20320" y="968892"/>
                  </a:lnTo>
                  <a:cubicBezTo>
                    <a:pt x="21590" y="974698"/>
                    <a:pt x="19050" y="980503"/>
                    <a:pt x="33020" y="982439"/>
                  </a:cubicBezTo>
                  <a:cubicBezTo>
                    <a:pt x="29210" y="985664"/>
                    <a:pt x="29210" y="1000501"/>
                    <a:pt x="34290" y="1001146"/>
                  </a:cubicBezTo>
                  <a:cubicBezTo>
                    <a:pt x="43180" y="1003082"/>
                    <a:pt x="45720" y="1008888"/>
                    <a:pt x="53340" y="1011468"/>
                  </a:cubicBezTo>
                  <a:cubicBezTo>
                    <a:pt x="54610" y="1012113"/>
                    <a:pt x="55880" y="1013403"/>
                    <a:pt x="55880" y="1013403"/>
                  </a:cubicBezTo>
                  <a:cubicBezTo>
                    <a:pt x="45720" y="1019209"/>
                    <a:pt x="60960" y="1016629"/>
                    <a:pt x="63500" y="1019209"/>
                  </a:cubicBezTo>
                  <a:cubicBezTo>
                    <a:pt x="60960" y="1022435"/>
                    <a:pt x="55880" y="1025660"/>
                    <a:pt x="54610" y="1029531"/>
                  </a:cubicBezTo>
                  <a:cubicBezTo>
                    <a:pt x="53340" y="1033401"/>
                    <a:pt x="54610" y="1036627"/>
                    <a:pt x="66040" y="1034691"/>
                  </a:cubicBezTo>
                  <a:cubicBezTo>
                    <a:pt x="64770" y="1040497"/>
                    <a:pt x="63500" y="1045658"/>
                    <a:pt x="62230" y="1051464"/>
                  </a:cubicBezTo>
                  <a:cubicBezTo>
                    <a:pt x="63500" y="1051464"/>
                    <a:pt x="64770" y="1050819"/>
                    <a:pt x="64770" y="1050819"/>
                  </a:cubicBezTo>
                  <a:cubicBezTo>
                    <a:pt x="68580" y="1055334"/>
                    <a:pt x="71120" y="1059205"/>
                    <a:pt x="74930" y="1063076"/>
                  </a:cubicBezTo>
                  <a:cubicBezTo>
                    <a:pt x="81280" y="1063076"/>
                    <a:pt x="87630" y="1063721"/>
                    <a:pt x="95250" y="1064366"/>
                  </a:cubicBezTo>
                  <a:lnTo>
                    <a:pt x="95250" y="1066301"/>
                  </a:lnTo>
                  <a:cubicBezTo>
                    <a:pt x="91440" y="1066946"/>
                    <a:pt x="87630" y="1067591"/>
                    <a:pt x="83820" y="1068236"/>
                  </a:cubicBezTo>
                  <a:cubicBezTo>
                    <a:pt x="85090" y="1068881"/>
                    <a:pt x="87630" y="1068881"/>
                    <a:pt x="87630" y="1068881"/>
                  </a:cubicBezTo>
                  <a:cubicBezTo>
                    <a:pt x="88900" y="1078558"/>
                    <a:pt x="105410" y="1077268"/>
                    <a:pt x="116840" y="1079848"/>
                  </a:cubicBezTo>
                  <a:cubicBezTo>
                    <a:pt x="121920" y="1081138"/>
                    <a:pt x="128270" y="1081783"/>
                    <a:pt x="132080" y="1081138"/>
                  </a:cubicBezTo>
                  <a:cubicBezTo>
                    <a:pt x="139700" y="1079203"/>
                    <a:pt x="144780" y="1079848"/>
                    <a:pt x="144780" y="1083719"/>
                  </a:cubicBezTo>
                  <a:cubicBezTo>
                    <a:pt x="144780" y="1085654"/>
                    <a:pt x="142240" y="1088234"/>
                    <a:pt x="140970" y="1089524"/>
                  </a:cubicBezTo>
                  <a:cubicBezTo>
                    <a:pt x="149860" y="1089524"/>
                    <a:pt x="163830" y="1091460"/>
                    <a:pt x="171450" y="1088879"/>
                  </a:cubicBezTo>
                  <a:cubicBezTo>
                    <a:pt x="189230" y="1083073"/>
                    <a:pt x="205740" y="1088234"/>
                    <a:pt x="222250" y="1086299"/>
                  </a:cubicBezTo>
                  <a:cubicBezTo>
                    <a:pt x="231140" y="1085009"/>
                    <a:pt x="238760" y="1085009"/>
                    <a:pt x="251460" y="1083719"/>
                  </a:cubicBezTo>
                  <a:cubicBezTo>
                    <a:pt x="257810" y="1086299"/>
                    <a:pt x="264160" y="1085654"/>
                    <a:pt x="265430" y="1082428"/>
                  </a:cubicBezTo>
                  <a:cubicBezTo>
                    <a:pt x="275590" y="1082428"/>
                    <a:pt x="284480" y="1082428"/>
                    <a:pt x="293370" y="1081783"/>
                  </a:cubicBezTo>
                  <a:cubicBezTo>
                    <a:pt x="307340" y="1080493"/>
                    <a:pt x="320040" y="1078558"/>
                    <a:pt x="334010" y="1077913"/>
                  </a:cubicBezTo>
                  <a:cubicBezTo>
                    <a:pt x="342900" y="1077268"/>
                    <a:pt x="353060" y="1078558"/>
                    <a:pt x="363220" y="1077913"/>
                  </a:cubicBezTo>
                  <a:cubicBezTo>
                    <a:pt x="368300" y="1077268"/>
                    <a:pt x="372110" y="1073397"/>
                    <a:pt x="377190" y="1071462"/>
                  </a:cubicBezTo>
                  <a:cubicBezTo>
                    <a:pt x="382270" y="1077913"/>
                    <a:pt x="392430" y="1078558"/>
                    <a:pt x="408940" y="1074042"/>
                  </a:cubicBezTo>
                  <a:cubicBezTo>
                    <a:pt x="402590" y="1071462"/>
                    <a:pt x="394970" y="1069527"/>
                    <a:pt x="388620" y="1067591"/>
                  </a:cubicBezTo>
                  <a:cubicBezTo>
                    <a:pt x="394970" y="1066301"/>
                    <a:pt x="400050" y="1064366"/>
                    <a:pt x="405130" y="1063721"/>
                  </a:cubicBezTo>
                  <a:cubicBezTo>
                    <a:pt x="410210" y="1063721"/>
                    <a:pt x="414020" y="1064366"/>
                    <a:pt x="417830" y="1064366"/>
                  </a:cubicBezTo>
                  <a:cubicBezTo>
                    <a:pt x="421640" y="1064366"/>
                    <a:pt x="425450" y="1064366"/>
                    <a:pt x="429260" y="1063721"/>
                  </a:cubicBezTo>
                  <a:cubicBezTo>
                    <a:pt x="433070" y="1063076"/>
                    <a:pt x="435610" y="1062431"/>
                    <a:pt x="438150" y="1061140"/>
                  </a:cubicBezTo>
                  <a:cubicBezTo>
                    <a:pt x="438150" y="1063076"/>
                    <a:pt x="439420" y="1065656"/>
                    <a:pt x="439420" y="1067591"/>
                  </a:cubicBezTo>
                  <a:cubicBezTo>
                    <a:pt x="439420" y="1069527"/>
                    <a:pt x="436880" y="1071462"/>
                    <a:pt x="435610" y="1073397"/>
                  </a:cubicBezTo>
                  <a:cubicBezTo>
                    <a:pt x="439420" y="1073397"/>
                    <a:pt x="443230" y="1073397"/>
                    <a:pt x="448310" y="1072752"/>
                  </a:cubicBezTo>
                  <a:cubicBezTo>
                    <a:pt x="453390" y="1076623"/>
                    <a:pt x="439420" y="1085009"/>
                    <a:pt x="458470" y="1085654"/>
                  </a:cubicBezTo>
                  <a:cubicBezTo>
                    <a:pt x="457200" y="1088234"/>
                    <a:pt x="455930" y="1090170"/>
                    <a:pt x="454660" y="1092750"/>
                  </a:cubicBezTo>
                  <a:cubicBezTo>
                    <a:pt x="462280" y="1092750"/>
                    <a:pt x="469900" y="1093395"/>
                    <a:pt x="481330" y="1094040"/>
                  </a:cubicBezTo>
                  <a:cubicBezTo>
                    <a:pt x="476250" y="1097266"/>
                    <a:pt x="472440" y="1099846"/>
                    <a:pt x="467360" y="1102426"/>
                  </a:cubicBezTo>
                  <a:cubicBezTo>
                    <a:pt x="471170" y="1101781"/>
                    <a:pt x="474980" y="1101781"/>
                    <a:pt x="482600" y="1101136"/>
                  </a:cubicBezTo>
                  <a:cubicBezTo>
                    <a:pt x="466090" y="1108877"/>
                    <a:pt x="483870" y="1109522"/>
                    <a:pt x="490220" y="1114038"/>
                  </a:cubicBezTo>
                  <a:cubicBezTo>
                    <a:pt x="494030" y="1108877"/>
                    <a:pt x="496570" y="1105652"/>
                    <a:pt x="497840" y="1103071"/>
                  </a:cubicBezTo>
                  <a:cubicBezTo>
                    <a:pt x="504190" y="1106297"/>
                    <a:pt x="511810" y="1110167"/>
                    <a:pt x="519430" y="1114683"/>
                  </a:cubicBezTo>
                  <a:cubicBezTo>
                    <a:pt x="520700" y="1114683"/>
                    <a:pt x="523240" y="1113393"/>
                    <a:pt x="524510" y="1114038"/>
                  </a:cubicBezTo>
                  <a:cubicBezTo>
                    <a:pt x="538480" y="1117264"/>
                    <a:pt x="544830" y="1114038"/>
                    <a:pt x="549910" y="1107587"/>
                  </a:cubicBezTo>
                  <a:cubicBezTo>
                    <a:pt x="551180" y="1106297"/>
                    <a:pt x="557530" y="1105652"/>
                    <a:pt x="558800" y="1105007"/>
                  </a:cubicBezTo>
                  <a:cubicBezTo>
                    <a:pt x="556260" y="1108877"/>
                    <a:pt x="552450" y="1112748"/>
                    <a:pt x="548640" y="1117264"/>
                  </a:cubicBezTo>
                  <a:cubicBezTo>
                    <a:pt x="533400" y="1118554"/>
                    <a:pt x="515620" y="1120489"/>
                    <a:pt x="497840" y="1122424"/>
                  </a:cubicBezTo>
                  <a:cubicBezTo>
                    <a:pt x="481330" y="1124360"/>
                    <a:pt x="464820" y="1127585"/>
                    <a:pt x="447040" y="1128875"/>
                  </a:cubicBezTo>
                  <a:cubicBezTo>
                    <a:pt x="422910" y="1130811"/>
                    <a:pt x="398780" y="1132101"/>
                    <a:pt x="373380" y="1134036"/>
                  </a:cubicBezTo>
                  <a:cubicBezTo>
                    <a:pt x="344170" y="1136616"/>
                    <a:pt x="314960" y="1139197"/>
                    <a:pt x="285750" y="1142422"/>
                  </a:cubicBezTo>
                  <a:cubicBezTo>
                    <a:pt x="261620" y="1145003"/>
                    <a:pt x="238760" y="1148873"/>
                    <a:pt x="214630" y="1151454"/>
                  </a:cubicBezTo>
                  <a:cubicBezTo>
                    <a:pt x="198120" y="1153389"/>
                    <a:pt x="181610" y="1154034"/>
                    <a:pt x="166370" y="1157259"/>
                  </a:cubicBezTo>
                  <a:cubicBezTo>
                    <a:pt x="151130" y="1160485"/>
                    <a:pt x="129540" y="1159840"/>
                    <a:pt x="124460" y="1170806"/>
                  </a:cubicBezTo>
                  <a:cubicBezTo>
                    <a:pt x="115570" y="1168226"/>
                    <a:pt x="109220" y="1169516"/>
                    <a:pt x="107950" y="1174032"/>
                  </a:cubicBezTo>
                  <a:cubicBezTo>
                    <a:pt x="107950" y="1175322"/>
                    <a:pt x="106680" y="1176612"/>
                    <a:pt x="104140" y="1176612"/>
                  </a:cubicBezTo>
                  <a:cubicBezTo>
                    <a:pt x="90170" y="1178548"/>
                    <a:pt x="93980" y="1182418"/>
                    <a:pt x="100330" y="1186289"/>
                  </a:cubicBezTo>
                  <a:cubicBezTo>
                    <a:pt x="107950" y="1190804"/>
                    <a:pt x="107950" y="1195320"/>
                    <a:pt x="106680" y="1200481"/>
                  </a:cubicBezTo>
                  <a:cubicBezTo>
                    <a:pt x="104140" y="1207577"/>
                    <a:pt x="101600" y="1215318"/>
                    <a:pt x="99060" y="1222414"/>
                  </a:cubicBezTo>
                  <a:cubicBezTo>
                    <a:pt x="99060" y="1224349"/>
                    <a:pt x="102870" y="1226284"/>
                    <a:pt x="105410" y="1228220"/>
                  </a:cubicBezTo>
                  <a:lnTo>
                    <a:pt x="109220" y="1232090"/>
                  </a:lnTo>
                  <a:lnTo>
                    <a:pt x="109220" y="1243057"/>
                  </a:lnTo>
                  <a:cubicBezTo>
                    <a:pt x="114300" y="1243057"/>
                    <a:pt x="120650" y="1242412"/>
                    <a:pt x="127000" y="1242412"/>
                  </a:cubicBezTo>
                  <a:cubicBezTo>
                    <a:pt x="127000" y="1242412"/>
                    <a:pt x="127000" y="1243057"/>
                    <a:pt x="128270" y="1243057"/>
                  </a:cubicBezTo>
                  <a:cubicBezTo>
                    <a:pt x="124460" y="1243702"/>
                    <a:pt x="121920" y="1244347"/>
                    <a:pt x="118110" y="1245637"/>
                  </a:cubicBezTo>
                  <a:cubicBezTo>
                    <a:pt x="125730" y="1250153"/>
                    <a:pt x="111760" y="1261765"/>
                    <a:pt x="142240" y="1259184"/>
                  </a:cubicBezTo>
                  <a:cubicBezTo>
                    <a:pt x="133350" y="1263055"/>
                    <a:pt x="128270" y="1265635"/>
                    <a:pt x="124460" y="1266926"/>
                  </a:cubicBezTo>
                  <a:cubicBezTo>
                    <a:pt x="127000" y="1270151"/>
                    <a:pt x="129540" y="1272086"/>
                    <a:pt x="130810" y="1274022"/>
                  </a:cubicBezTo>
                  <a:cubicBezTo>
                    <a:pt x="125730" y="1275957"/>
                    <a:pt x="121920" y="1277892"/>
                    <a:pt x="118110" y="1279182"/>
                  </a:cubicBezTo>
                  <a:cubicBezTo>
                    <a:pt x="123190" y="1281763"/>
                    <a:pt x="128270" y="1283698"/>
                    <a:pt x="130810" y="1285633"/>
                  </a:cubicBezTo>
                  <a:cubicBezTo>
                    <a:pt x="135890" y="1283053"/>
                    <a:pt x="140970" y="1280472"/>
                    <a:pt x="146050" y="1280472"/>
                  </a:cubicBezTo>
                  <a:cubicBezTo>
                    <a:pt x="151130" y="1280472"/>
                    <a:pt x="157480" y="1284988"/>
                    <a:pt x="163830" y="1287569"/>
                  </a:cubicBezTo>
                  <a:cubicBezTo>
                    <a:pt x="163830" y="1288214"/>
                    <a:pt x="160020" y="1288859"/>
                    <a:pt x="158750" y="1288859"/>
                  </a:cubicBezTo>
                  <a:cubicBezTo>
                    <a:pt x="149860" y="1283698"/>
                    <a:pt x="140970" y="1283053"/>
                    <a:pt x="132080" y="1288859"/>
                  </a:cubicBezTo>
                  <a:cubicBezTo>
                    <a:pt x="132080" y="1288859"/>
                    <a:pt x="130810" y="1288859"/>
                    <a:pt x="130810" y="1288214"/>
                  </a:cubicBezTo>
                  <a:cubicBezTo>
                    <a:pt x="130810" y="1287569"/>
                    <a:pt x="130810" y="1287569"/>
                    <a:pt x="129540" y="1286923"/>
                  </a:cubicBezTo>
                  <a:cubicBezTo>
                    <a:pt x="124460" y="1289504"/>
                    <a:pt x="125730" y="1291439"/>
                    <a:pt x="132080" y="1293374"/>
                  </a:cubicBezTo>
                  <a:cubicBezTo>
                    <a:pt x="140970" y="1295955"/>
                    <a:pt x="139700" y="1297890"/>
                    <a:pt x="134620" y="1301115"/>
                  </a:cubicBezTo>
                  <a:cubicBezTo>
                    <a:pt x="137160" y="1301761"/>
                    <a:pt x="140970" y="1303051"/>
                    <a:pt x="140970" y="1303696"/>
                  </a:cubicBezTo>
                  <a:cubicBezTo>
                    <a:pt x="140970" y="1306921"/>
                    <a:pt x="153670" y="1308857"/>
                    <a:pt x="143510" y="1312727"/>
                  </a:cubicBezTo>
                  <a:cubicBezTo>
                    <a:pt x="148590" y="1315953"/>
                    <a:pt x="151130" y="1319178"/>
                    <a:pt x="162560" y="1320468"/>
                  </a:cubicBezTo>
                  <a:cubicBezTo>
                    <a:pt x="172720" y="1321759"/>
                    <a:pt x="175260" y="1319178"/>
                    <a:pt x="181610" y="1318533"/>
                  </a:cubicBezTo>
                  <a:cubicBezTo>
                    <a:pt x="187960" y="1317888"/>
                    <a:pt x="195580" y="1319823"/>
                    <a:pt x="201930" y="1320468"/>
                  </a:cubicBezTo>
                  <a:cubicBezTo>
                    <a:pt x="204470" y="1320468"/>
                    <a:pt x="207010" y="1318533"/>
                    <a:pt x="207010" y="1317888"/>
                  </a:cubicBezTo>
                  <a:cubicBezTo>
                    <a:pt x="215900" y="1318533"/>
                    <a:pt x="224790" y="1319823"/>
                    <a:pt x="232410" y="1319178"/>
                  </a:cubicBezTo>
                  <a:cubicBezTo>
                    <a:pt x="243840" y="1318533"/>
                    <a:pt x="250190" y="1320468"/>
                    <a:pt x="251460" y="1325629"/>
                  </a:cubicBezTo>
                  <a:cubicBezTo>
                    <a:pt x="252730" y="1331435"/>
                    <a:pt x="259080" y="1332080"/>
                    <a:pt x="267970" y="1331435"/>
                  </a:cubicBezTo>
                  <a:cubicBezTo>
                    <a:pt x="275590" y="1330790"/>
                    <a:pt x="281940" y="1329500"/>
                    <a:pt x="289560" y="1328855"/>
                  </a:cubicBezTo>
                  <a:cubicBezTo>
                    <a:pt x="285750" y="1326919"/>
                    <a:pt x="280670" y="1324984"/>
                    <a:pt x="274320" y="1322404"/>
                  </a:cubicBezTo>
                  <a:cubicBezTo>
                    <a:pt x="280670" y="1321759"/>
                    <a:pt x="287020" y="1320468"/>
                    <a:pt x="292100" y="1320468"/>
                  </a:cubicBezTo>
                  <a:cubicBezTo>
                    <a:pt x="302260" y="1319823"/>
                    <a:pt x="311150" y="1319178"/>
                    <a:pt x="321310" y="1319178"/>
                  </a:cubicBezTo>
                  <a:cubicBezTo>
                    <a:pt x="325120" y="1319178"/>
                    <a:pt x="328930" y="1320468"/>
                    <a:pt x="332740" y="1322404"/>
                  </a:cubicBezTo>
                  <a:cubicBezTo>
                    <a:pt x="316230" y="1322404"/>
                    <a:pt x="300990" y="1322404"/>
                    <a:pt x="289560" y="1328855"/>
                  </a:cubicBezTo>
                  <a:cubicBezTo>
                    <a:pt x="293370" y="1329500"/>
                    <a:pt x="298450" y="1330145"/>
                    <a:pt x="302260" y="1330145"/>
                  </a:cubicBezTo>
                  <a:cubicBezTo>
                    <a:pt x="323850" y="1329500"/>
                    <a:pt x="346710" y="1328855"/>
                    <a:pt x="368300" y="1328209"/>
                  </a:cubicBezTo>
                  <a:cubicBezTo>
                    <a:pt x="389890" y="1327564"/>
                    <a:pt x="410210" y="1326274"/>
                    <a:pt x="433070" y="1325629"/>
                  </a:cubicBezTo>
                  <a:cubicBezTo>
                    <a:pt x="439420" y="1339176"/>
                    <a:pt x="445770" y="1352078"/>
                    <a:pt x="450850" y="1364980"/>
                  </a:cubicBezTo>
                  <a:cubicBezTo>
                    <a:pt x="448310" y="1365625"/>
                    <a:pt x="445770" y="1366270"/>
                    <a:pt x="443230" y="1366270"/>
                  </a:cubicBezTo>
                  <a:cubicBezTo>
                    <a:pt x="447040" y="1368850"/>
                    <a:pt x="452120" y="1371431"/>
                    <a:pt x="453390" y="1374011"/>
                  </a:cubicBezTo>
                  <a:cubicBezTo>
                    <a:pt x="454660" y="1377882"/>
                    <a:pt x="453390" y="1381752"/>
                    <a:pt x="453390" y="1384333"/>
                  </a:cubicBezTo>
                  <a:cubicBezTo>
                    <a:pt x="462280" y="1385623"/>
                    <a:pt x="467360" y="1386268"/>
                    <a:pt x="473710" y="1386913"/>
                  </a:cubicBezTo>
                  <a:cubicBezTo>
                    <a:pt x="472440" y="1386913"/>
                    <a:pt x="471170" y="1387558"/>
                    <a:pt x="468630" y="1387558"/>
                  </a:cubicBezTo>
                  <a:cubicBezTo>
                    <a:pt x="469900" y="1392074"/>
                    <a:pt x="472440" y="1397235"/>
                    <a:pt x="473710" y="1403686"/>
                  </a:cubicBezTo>
                  <a:lnTo>
                    <a:pt x="494030" y="1403686"/>
                  </a:lnTo>
                  <a:cubicBezTo>
                    <a:pt x="497840" y="1403686"/>
                    <a:pt x="501650" y="1404976"/>
                    <a:pt x="502920" y="1405621"/>
                  </a:cubicBezTo>
                  <a:cubicBezTo>
                    <a:pt x="508000" y="1413362"/>
                    <a:pt x="519430" y="1415942"/>
                    <a:pt x="534670" y="1414007"/>
                  </a:cubicBezTo>
                  <a:cubicBezTo>
                    <a:pt x="541020" y="1413362"/>
                    <a:pt x="548640" y="1413362"/>
                    <a:pt x="554990" y="1413362"/>
                  </a:cubicBezTo>
                  <a:lnTo>
                    <a:pt x="570230" y="1413362"/>
                  </a:lnTo>
                  <a:cubicBezTo>
                    <a:pt x="575310" y="1413362"/>
                    <a:pt x="580390" y="1412717"/>
                    <a:pt x="585470" y="1412072"/>
                  </a:cubicBezTo>
                  <a:cubicBezTo>
                    <a:pt x="586740" y="1410136"/>
                    <a:pt x="586740" y="1408201"/>
                    <a:pt x="588010" y="1405621"/>
                  </a:cubicBezTo>
                  <a:cubicBezTo>
                    <a:pt x="591820" y="1405621"/>
                    <a:pt x="594360" y="1404976"/>
                    <a:pt x="598170" y="1404976"/>
                  </a:cubicBezTo>
                  <a:cubicBezTo>
                    <a:pt x="622300" y="1403686"/>
                    <a:pt x="647700" y="1401750"/>
                    <a:pt x="673100" y="1400460"/>
                  </a:cubicBezTo>
                  <a:cubicBezTo>
                    <a:pt x="673100" y="1400460"/>
                    <a:pt x="674370" y="1401750"/>
                    <a:pt x="675640" y="1403686"/>
                  </a:cubicBezTo>
                  <a:cubicBezTo>
                    <a:pt x="671830" y="1404331"/>
                    <a:pt x="669290" y="1404976"/>
                    <a:pt x="666750" y="1405621"/>
                  </a:cubicBezTo>
                  <a:cubicBezTo>
                    <a:pt x="676910" y="1410782"/>
                    <a:pt x="690880" y="1411427"/>
                    <a:pt x="699770" y="1407556"/>
                  </a:cubicBezTo>
                  <a:cubicBezTo>
                    <a:pt x="694690" y="1405621"/>
                    <a:pt x="690880" y="1404331"/>
                    <a:pt x="684530" y="1402395"/>
                  </a:cubicBezTo>
                  <a:lnTo>
                    <a:pt x="688340" y="1400460"/>
                  </a:lnTo>
                  <a:lnTo>
                    <a:pt x="698500" y="1400460"/>
                  </a:lnTo>
                  <a:lnTo>
                    <a:pt x="698500" y="1399815"/>
                  </a:lnTo>
                  <a:cubicBezTo>
                    <a:pt x="703580" y="1400460"/>
                    <a:pt x="707390" y="1401750"/>
                    <a:pt x="712470" y="1399815"/>
                  </a:cubicBezTo>
                  <a:lnTo>
                    <a:pt x="717550" y="1399815"/>
                  </a:lnTo>
                  <a:lnTo>
                    <a:pt x="762000" y="1401105"/>
                  </a:lnTo>
                  <a:cubicBezTo>
                    <a:pt x="767080" y="1401105"/>
                    <a:pt x="769620" y="1400460"/>
                    <a:pt x="772160" y="1399170"/>
                  </a:cubicBezTo>
                  <a:cubicBezTo>
                    <a:pt x="778510" y="1404331"/>
                    <a:pt x="783590" y="1408846"/>
                    <a:pt x="789940" y="1414652"/>
                  </a:cubicBezTo>
                  <a:cubicBezTo>
                    <a:pt x="788670" y="1414652"/>
                    <a:pt x="786130" y="1415297"/>
                    <a:pt x="783590" y="1415297"/>
                  </a:cubicBezTo>
                  <a:cubicBezTo>
                    <a:pt x="800100" y="1428844"/>
                    <a:pt x="810260" y="1443036"/>
                    <a:pt x="795020" y="1458519"/>
                  </a:cubicBezTo>
                  <a:cubicBezTo>
                    <a:pt x="796290" y="1463679"/>
                    <a:pt x="798830" y="1468840"/>
                    <a:pt x="800100" y="1475291"/>
                  </a:cubicBezTo>
                  <a:lnTo>
                    <a:pt x="812800" y="1475291"/>
                  </a:lnTo>
                  <a:cubicBezTo>
                    <a:pt x="810260" y="1478517"/>
                    <a:pt x="807720" y="1480452"/>
                    <a:pt x="806450" y="1482387"/>
                  </a:cubicBezTo>
                  <a:cubicBezTo>
                    <a:pt x="806450" y="1485613"/>
                    <a:pt x="820420" y="1486903"/>
                    <a:pt x="810260" y="1491418"/>
                  </a:cubicBezTo>
                  <a:lnTo>
                    <a:pt x="812800" y="1493999"/>
                  </a:lnTo>
                  <a:cubicBezTo>
                    <a:pt x="825500" y="1502385"/>
                    <a:pt x="839470" y="1510126"/>
                    <a:pt x="853440" y="1519803"/>
                  </a:cubicBezTo>
                  <a:cubicBezTo>
                    <a:pt x="843280" y="1522383"/>
                    <a:pt x="834390" y="1524963"/>
                    <a:pt x="822960" y="1527544"/>
                  </a:cubicBezTo>
                  <a:cubicBezTo>
                    <a:pt x="834390" y="1528189"/>
                    <a:pt x="835660" y="1531414"/>
                    <a:pt x="831850" y="1535930"/>
                  </a:cubicBezTo>
                  <a:cubicBezTo>
                    <a:pt x="830580" y="1537220"/>
                    <a:pt x="833120" y="1540446"/>
                    <a:pt x="834390" y="1541091"/>
                  </a:cubicBezTo>
                  <a:cubicBezTo>
                    <a:pt x="848360" y="1543026"/>
                    <a:pt x="861060" y="1550122"/>
                    <a:pt x="877570" y="1547542"/>
                  </a:cubicBezTo>
                  <a:cubicBezTo>
                    <a:pt x="877570" y="1548832"/>
                    <a:pt x="876300" y="1550767"/>
                    <a:pt x="875030" y="1551412"/>
                  </a:cubicBezTo>
                  <a:cubicBezTo>
                    <a:pt x="864870" y="1553993"/>
                    <a:pt x="854710" y="1555928"/>
                    <a:pt x="844550" y="1558508"/>
                  </a:cubicBezTo>
                  <a:lnTo>
                    <a:pt x="859790" y="1562379"/>
                  </a:lnTo>
                  <a:cubicBezTo>
                    <a:pt x="862330" y="1560444"/>
                    <a:pt x="863600" y="1558508"/>
                    <a:pt x="866140" y="1556573"/>
                  </a:cubicBezTo>
                  <a:cubicBezTo>
                    <a:pt x="873760" y="1558508"/>
                    <a:pt x="880110" y="1559799"/>
                    <a:pt x="887730" y="1561734"/>
                  </a:cubicBezTo>
                  <a:cubicBezTo>
                    <a:pt x="883920" y="1563024"/>
                    <a:pt x="881380" y="1563669"/>
                    <a:pt x="878840" y="1564314"/>
                  </a:cubicBezTo>
                  <a:cubicBezTo>
                    <a:pt x="881380" y="1564959"/>
                    <a:pt x="883920" y="1566249"/>
                    <a:pt x="887730" y="1566895"/>
                  </a:cubicBezTo>
                  <a:cubicBezTo>
                    <a:pt x="891540" y="1568165"/>
                    <a:pt x="895350" y="1566895"/>
                    <a:pt x="897890" y="1568165"/>
                  </a:cubicBezTo>
                  <a:cubicBezTo>
                    <a:pt x="904240" y="1564314"/>
                    <a:pt x="909320" y="1560444"/>
                    <a:pt x="915670" y="1558508"/>
                  </a:cubicBezTo>
                  <a:cubicBezTo>
                    <a:pt x="923290" y="1556573"/>
                    <a:pt x="1130300" y="1545606"/>
                    <a:pt x="1137920" y="1544961"/>
                  </a:cubicBezTo>
                  <a:cubicBezTo>
                    <a:pt x="1148080" y="1544316"/>
                    <a:pt x="1159510" y="1544961"/>
                    <a:pt x="1169670" y="1545606"/>
                  </a:cubicBezTo>
                  <a:lnTo>
                    <a:pt x="1143000" y="1551412"/>
                  </a:lnTo>
                  <a:lnTo>
                    <a:pt x="1146810" y="1555283"/>
                  </a:lnTo>
                  <a:cubicBezTo>
                    <a:pt x="1159510" y="1554638"/>
                    <a:pt x="1169670" y="1554638"/>
                    <a:pt x="1179830" y="1553348"/>
                  </a:cubicBezTo>
                  <a:cubicBezTo>
                    <a:pt x="1186180" y="1552702"/>
                    <a:pt x="1196340" y="1553348"/>
                    <a:pt x="1197610" y="1548187"/>
                  </a:cubicBezTo>
                  <a:cubicBezTo>
                    <a:pt x="1206500" y="1551412"/>
                    <a:pt x="1215390" y="1552057"/>
                    <a:pt x="1226820" y="1549477"/>
                  </a:cubicBezTo>
                  <a:cubicBezTo>
                    <a:pt x="1233170" y="1548187"/>
                    <a:pt x="1240790" y="1548187"/>
                    <a:pt x="1247140" y="1547542"/>
                  </a:cubicBezTo>
                  <a:cubicBezTo>
                    <a:pt x="1262380" y="1546897"/>
                    <a:pt x="1277620" y="1546251"/>
                    <a:pt x="1292860" y="1544961"/>
                  </a:cubicBezTo>
                  <a:lnTo>
                    <a:pt x="1308100" y="1544961"/>
                  </a:lnTo>
                  <a:cubicBezTo>
                    <a:pt x="1309370" y="1543671"/>
                    <a:pt x="1309370" y="1541736"/>
                    <a:pt x="1309370" y="1541736"/>
                  </a:cubicBezTo>
                  <a:cubicBezTo>
                    <a:pt x="1323340" y="1541736"/>
                    <a:pt x="1334770" y="1542381"/>
                    <a:pt x="1347470" y="1542381"/>
                  </a:cubicBezTo>
                  <a:cubicBezTo>
                    <a:pt x="1361440" y="1542381"/>
                    <a:pt x="1367790" y="1537865"/>
                    <a:pt x="1362710" y="1530769"/>
                  </a:cubicBezTo>
                  <a:cubicBezTo>
                    <a:pt x="1366520" y="1530769"/>
                    <a:pt x="1371600" y="1531414"/>
                    <a:pt x="1374140" y="1531414"/>
                  </a:cubicBezTo>
                  <a:cubicBezTo>
                    <a:pt x="1375410" y="1533995"/>
                    <a:pt x="1374140" y="1537220"/>
                    <a:pt x="1376680" y="1537865"/>
                  </a:cubicBezTo>
                  <a:cubicBezTo>
                    <a:pt x="1380490" y="1539155"/>
                    <a:pt x="1386840" y="1539155"/>
                    <a:pt x="1391920" y="1538510"/>
                  </a:cubicBezTo>
                  <a:cubicBezTo>
                    <a:pt x="1398270" y="1537865"/>
                    <a:pt x="1405890" y="1534640"/>
                    <a:pt x="1408430" y="1535930"/>
                  </a:cubicBezTo>
                  <a:cubicBezTo>
                    <a:pt x="1421130" y="1541091"/>
                    <a:pt x="1430020" y="1536575"/>
                    <a:pt x="1436370" y="1533995"/>
                  </a:cubicBezTo>
                  <a:cubicBezTo>
                    <a:pt x="1441450" y="1534640"/>
                    <a:pt x="1443990" y="1536575"/>
                    <a:pt x="1446530" y="1535930"/>
                  </a:cubicBezTo>
                  <a:cubicBezTo>
                    <a:pt x="1452880" y="1535285"/>
                    <a:pt x="1460500" y="1534640"/>
                    <a:pt x="1466850" y="1533995"/>
                  </a:cubicBezTo>
                  <a:cubicBezTo>
                    <a:pt x="1480820" y="1532059"/>
                    <a:pt x="1496060" y="1530769"/>
                    <a:pt x="1510030" y="1530769"/>
                  </a:cubicBezTo>
                  <a:cubicBezTo>
                    <a:pt x="1529080" y="1530124"/>
                    <a:pt x="1546860" y="1527544"/>
                    <a:pt x="1565910" y="1526899"/>
                  </a:cubicBezTo>
                  <a:cubicBezTo>
                    <a:pt x="1574800" y="1526253"/>
                    <a:pt x="1583690" y="1527544"/>
                    <a:pt x="1592580" y="1528189"/>
                  </a:cubicBezTo>
                  <a:cubicBezTo>
                    <a:pt x="1595120" y="1528189"/>
                    <a:pt x="1598930" y="1528189"/>
                    <a:pt x="1598930" y="1527544"/>
                  </a:cubicBezTo>
                  <a:cubicBezTo>
                    <a:pt x="1598930" y="1521093"/>
                    <a:pt x="1619250" y="1524318"/>
                    <a:pt x="1616710" y="1517222"/>
                  </a:cubicBezTo>
                  <a:cubicBezTo>
                    <a:pt x="1619250" y="1517867"/>
                    <a:pt x="1621790" y="1517867"/>
                    <a:pt x="1623060" y="1519158"/>
                  </a:cubicBezTo>
                  <a:cubicBezTo>
                    <a:pt x="1626870" y="1521093"/>
                    <a:pt x="1629410" y="1523028"/>
                    <a:pt x="1633220" y="1524963"/>
                  </a:cubicBezTo>
                  <a:cubicBezTo>
                    <a:pt x="1633220" y="1522383"/>
                    <a:pt x="1633220" y="1520448"/>
                    <a:pt x="1631950" y="1517867"/>
                  </a:cubicBezTo>
                  <a:cubicBezTo>
                    <a:pt x="1644650" y="1521093"/>
                    <a:pt x="1657350" y="1524318"/>
                    <a:pt x="1666240" y="1526899"/>
                  </a:cubicBezTo>
                  <a:cubicBezTo>
                    <a:pt x="1675130" y="1523673"/>
                    <a:pt x="1682750" y="1522383"/>
                    <a:pt x="1687830" y="1519158"/>
                  </a:cubicBezTo>
                  <a:cubicBezTo>
                    <a:pt x="1692910" y="1515287"/>
                    <a:pt x="1691640" y="1514642"/>
                    <a:pt x="1700530" y="1517867"/>
                  </a:cubicBezTo>
                  <a:cubicBezTo>
                    <a:pt x="1699260" y="1518512"/>
                    <a:pt x="1696720" y="1519158"/>
                    <a:pt x="1694180" y="1520448"/>
                  </a:cubicBezTo>
                  <a:cubicBezTo>
                    <a:pt x="1709420" y="1518512"/>
                    <a:pt x="1723390" y="1514642"/>
                    <a:pt x="1738630" y="1515287"/>
                  </a:cubicBezTo>
                  <a:cubicBezTo>
                    <a:pt x="1753870" y="1515287"/>
                    <a:pt x="1769110" y="1516577"/>
                    <a:pt x="1783080" y="1512061"/>
                  </a:cubicBezTo>
                  <a:cubicBezTo>
                    <a:pt x="1784350" y="1513997"/>
                    <a:pt x="1784350" y="1515932"/>
                    <a:pt x="1786890" y="1516577"/>
                  </a:cubicBezTo>
                  <a:cubicBezTo>
                    <a:pt x="1790700" y="1517867"/>
                    <a:pt x="1797050" y="1518512"/>
                    <a:pt x="1798320" y="1517867"/>
                  </a:cubicBezTo>
                  <a:cubicBezTo>
                    <a:pt x="1805940" y="1512061"/>
                    <a:pt x="1818640" y="1512707"/>
                    <a:pt x="1826260" y="1515932"/>
                  </a:cubicBezTo>
                  <a:cubicBezTo>
                    <a:pt x="1836420" y="1519803"/>
                    <a:pt x="1842770" y="1516577"/>
                    <a:pt x="1851660" y="1515932"/>
                  </a:cubicBezTo>
                  <a:cubicBezTo>
                    <a:pt x="1844040" y="1513997"/>
                    <a:pt x="1837690" y="1512061"/>
                    <a:pt x="1831340" y="1510771"/>
                  </a:cubicBezTo>
                  <a:cubicBezTo>
                    <a:pt x="1832610" y="1510126"/>
                    <a:pt x="1832610" y="1509481"/>
                    <a:pt x="1833880" y="1508836"/>
                  </a:cubicBezTo>
                  <a:cubicBezTo>
                    <a:pt x="1837690" y="1509481"/>
                    <a:pt x="1842770" y="1510126"/>
                    <a:pt x="1846580" y="1511416"/>
                  </a:cubicBezTo>
                  <a:cubicBezTo>
                    <a:pt x="1847850" y="1508836"/>
                    <a:pt x="1850390" y="1506901"/>
                    <a:pt x="1851660" y="1504965"/>
                  </a:cubicBezTo>
                  <a:cubicBezTo>
                    <a:pt x="1864360" y="1508191"/>
                    <a:pt x="1875790" y="1510771"/>
                    <a:pt x="1889760" y="1506256"/>
                  </a:cubicBezTo>
                  <a:cubicBezTo>
                    <a:pt x="1892300" y="1505610"/>
                    <a:pt x="1902460" y="1501740"/>
                    <a:pt x="1899920" y="1508191"/>
                  </a:cubicBezTo>
                  <a:cubicBezTo>
                    <a:pt x="1893570" y="1510126"/>
                    <a:pt x="1887220" y="1512061"/>
                    <a:pt x="1880870" y="1513352"/>
                  </a:cubicBezTo>
                  <a:cubicBezTo>
                    <a:pt x="1880870" y="1513997"/>
                    <a:pt x="1882140" y="1513997"/>
                    <a:pt x="1882140" y="1514642"/>
                  </a:cubicBezTo>
                  <a:cubicBezTo>
                    <a:pt x="1889760" y="1513997"/>
                    <a:pt x="1898650" y="1513352"/>
                    <a:pt x="1907540" y="1512707"/>
                  </a:cubicBezTo>
                  <a:cubicBezTo>
                    <a:pt x="1905000" y="1510771"/>
                    <a:pt x="1903730" y="1509481"/>
                    <a:pt x="1902460" y="1508191"/>
                  </a:cubicBezTo>
                  <a:cubicBezTo>
                    <a:pt x="1911350" y="1508836"/>
                    <a:pt x="1921510" y="1509481"/>
                    <a:pt x="1930400" y="1508836"/>
                  </a:cubicBezTo>
                  <a:cubicBezTo>
                    <a:pt x="1949450" y="1508191"/>
                    <a:pt x="1963420" y="1498514"/>
                    <a:pt x="1986280" y="1502385"/>
                  </a:cubicBezTo>
                  <a:cubicBezTo>
                    <a:pt x="1993900" y="1503675"/>
                    <a:pt x="2011680" y="1502385"/>
                    <a:pt x="2012950" y="1493999"/>
                  </a:cubicBezTo>
                  <a:cubicBezTo>
                    <a:pt x="2012950" y="1495934"/>
                    <a:pt x="2012950" y="1498514"/>
                    <a:pt x="2014220" y="1499805"/>
                  </a:cubicBezTo>
                  <a:cubicBezTo>
                    <a:pt x="2026920" y="1497869"/>
                    <a:pt x="2038350" y="1495934"/>
                    <a:pt x="2051050" y="1493999"/>
                  </a:cubicBezTo>
                  <a:cubicBezTo>
                    <a:pt x="2051050" y="1494644"/>
                    <a:pt x="2048510" y="1496579"/>
                    <a:pt x="2049780" y="1497869"/>
                  </a:cubicBezTo>
                  <a:cubicBezTo>
                    <a:pt x="2049780" y="1499805"/>
                    <a:pt x="2052320" y="1501740"/>
                    <a:pt x="2054860" y="1503030"/>
                  </a:cubicBezTo>
                  <a:cubicBezTo>
                    <a:pt x="2056130" y="1503675"/>
                    <a:pt x="2062480" y="1503030"/>
                    <a:pt x="2062480" y="1502385"/>
                  </a:cubicBezTo>
                  <a:cubicBezTo>
                    <a:pt x="2065020" y="1496579"/>
                    <a:pt x="2073910" y="1497224"/>
                    <a:pt x="2082800" y="1497224"/>
                  </a:cubicBezTo>
                  <a:cubicBezTo>
                    <a:pt x="2090420" y="1497224"/>
                    <a:pt x="2099310" y="1496579"/>
                    <a:pt x="2108200" y="1495934"/>
                  </a:cubicBezTo>
                  <a:cubicBezTo>
                    <a:pt x="2112010" y="1492709"/>
                    <a:pt x="2114550" y="1487548"/>
                    <a:pt x="2127250" y="1493999"/>
                  </a:cubicBezTo>
                  <a:cubicBezTo>
                    <a:pt x="2132330" y="1496579"/>
                    <a:pt x="2145030" y="1495934"/>
                    <a:pt x="2146300" y="1490773"/>
                  </a:cubicBezTo>
                  <a:lnTo>
                    <a:pt x="2199640" y="1490773"/>
                  </a:lnTo>
                  <a:lnTo>
                    <a:pt x="2199640" y="1492064"/>
                  </a:lnTo>
                  <a:cubicBezTo>
                    <a:pt x="2205990" y="1491418"/>
                    <a:pt x="2212340" y="1490128"/>
                    <a:pt x="2217420" y="1489483"/>
                  </a:cubicBezTo>
                  <a:cubicBezTo>
                    <a:pt x="2221230" y="1492709"/>
                    <a:pt x="2225040" y="1495934"/>
                    <a:pt x="2230120" y="1499805"/>
                  </a:cubicBezTo>
                  <a:cubicBezTo>
                    <a:pt x="2239010" y="1487548"/>
                    <a:pt x="2249170" y="1484968"/>
                    <a:pt x="2266950" y="1489483"/>
                  </a:cubicBezTo>
                  <a:cubicBezTo>
                    <a:pt x="2269490" y="1490128"/>
                    <a:pt x="2269490" y="1493354"/>
                    <a:pt x="2270760" y="1495934"/>
                  </a:cubicBezTo>
                  <a:cubicBezTo>
                    <a:pt x="2272030" y="1495289"/>
                    <a:pt x="2279650" y="1493999"/>
                    <a:pt x="2279650" y="1493354"/>
                  </a:cubicBezTo>
                  <a:cubicBezTo>
                    <a:pt x="2278380" y="1488193"/>
                    <a:pt x="2292350" y="1492064"/>
                    <a:pt x="2291080" y="1488193"/>
                  </a:cubicBezTo>
                  <a:cubicBezTo>
                    <a:pt x="2302510" y="1490773"/>
                    <a:pt x="2305050" y="1486903"/>
                    <a:pt x="2307590" y="1484322"/>
                  </a:cubicBezTo>
                  <a:cubicBezTo>
                    <a:pt x="2302510" y="1482387"/>
                    <a:pt x="2299970" y="1481097"/>
                    <a:pt x="2296160" y="1479162"/>
                  </a:cubicBezTo>
                  <a:cubicBezTo>
                    <a:pt x="2297430" y="1478517"/>
                    <a:pt x="2297430" y="1477871"/>
                    <a:pt x="2298700" y="1477226"/>
                  </a:cubicBezTo>
                  <a:cubicBezTo>
                    <a:pt x="2308860" y="1480452"/>
                    <a:pt x="2319020" y="1483677"/>
                    <a:pt x="2325370" y="1485613"/>
                  </a:cubicBezTo>
                  <a:cubicBezTo>
                    <a:pt x="2335530" y="1484968"/>
                    <a:pt x="2344420" y="1484968"/>
                    <a:pt x="2353310" y="1484322"/>
                  </a:cubicBezTo>
                  <a:cubicBezTo>
                    <a:pt x="2362200" y="1483677"/>
                    <a:pt x="2371090" y="1481742"/>
                    <a:pt x="2381250" y="1480452"/>
                  </a:cubicBezTo>
                  <a:cubicBezTo>
                    <a:pt x="2382520" y="1481742"/>
                    <a:pt x="2383790" y="1482387"/>
                    <a:pt x="2385060" y="1483677"/>
                  </a:cubicBezTo>
                  <a:cubicBezTo>
                    <a:pt x="2388870" y="1481097"/>
                    <a:pt x="2391410" y="1478517"/>
                    <a:pt x="2396490" y="1474001"/>
                  </a:cubicBezTo>
                  <a:lnTo>
                    <a:pt x="2396490" y="1484322"/>
                  </a:lnTo>
                  <a:cubicBezTo>
                    <a:pt x="2407920" y="1480452"/>
                    <a:pt x="2416810" y="1477226"/>
                    <a:pt x="2424430" y="1474001"/>
                  </a:cubicBezTo>
                  <a:cubicBezTo>
                    <a:pt x="2429510" y="1478517"/>
                    <a:pt x="2433320" y="1483032"/>
                    <a:pt x="2437130" y="1486903"/>
                  </a:cubicBezTo>
                  <a:cubicBezTo>
                    <a:pt x="2438400" y="1486903"/>
                    <a:pt x="2438400" y="1486258"/>
                    <a:pt x="2439670" y="1486258"/>
                  </a:cubicBezTo>
                  <a:cubicBezTo>
                    <a:pt x="2438400" y="1483677"/>
                    <a:pt x="2437130" y="1481097"/>
                    <a:pt x="2434590" y="1477871"/>
                  </a:cubicBezTo>
                  <a:lnTo>
                    <a:pt x="2499360" y="1477871"/>
                  </a:lnTo>
                  <a:cubicBezTo>
                    <a:pt x="2505710" y="1472066"/>
                    <a:pt x="2519680" y="1471420"/>
                    <a:pt x="2531110" y="1477226"/>
                  </a:cubicBezTo>
                  <a:cubicBezTo>
                    <a:pt x="2547620" y="1485613"/>
                    <a:pt x="2550160" y="1485613"/>
                    <a:pt x="2560320" y="1473356"/>
                  </a:cubicBezTo>
                  <a:cubicBezTo>
                    <a:pt x="2565400" y="1474646"/>
                    <a:pt x="2570480" y="1475936"/>
                    <a:pt x="2576830" y="1477871"/>
                  </a:cubicBezTo>
                  <a:cubicBezTo>
                    <a:pt x="2584450" y="1469485"/>
                    <a:pt x="2597150" y="1469485"/>
                    <a:pt x="2612390" y="1472066"/>
                  </a:cubicBezTo>
                  <a:cubicBezTo>
                    <a:pt x="2620010" y="1473356"/>
                    <a:pt x="2628900" y="1470775"/>
                    <a:pt x="2637790" y="1469485"/>
                  </a:cubicBezTo>
                  <a:lnTo>
                    <a:pt x="2644140" y="1472711"/>
                  </a:lnTo>
                  <a:cubicBezTo>
                    <a:pt x="2651760" y="1471420"/>
                    <a:pt x="2658110" y="1470775"/>
                    <a:pt x="2664460" y="1469485"/>
                  </a:cubicBezTo>
                  <a:cubicBezTo>
                    <a:pt x="2665730" y="1471420"/>
                    <a:pt x="2665730" y="1472711"/>
                    <a:pt x="2667000" y="1475936"/>
                  </a:cubicBezTo>
                  <a:cubicBezTo>
                    <a:pt x="2672080" y="1473356"/>
                    <a:pt x="2675890" y="1470775"/>
                    <a:pt x="2682240" y="1467550"/>
                  </a:cubicBezTo>
                  <a:cubicBezTo>
                    <a:pt x="2687320" y="1470775"/>
                    <a:pt x="2691130" y="1474001"/>
                    <a:pt x="2696210" y="1477226"/>
                  </a:cubicBezTo>
                  <a:cubicBezTo>
                    <a:pt x="2705100" y="1477226"/>
                    <a:pt x="2719070" y="1481097"/>
                    <a:pt x="2721610" y="1470775"/>
                  </a:cubicBezTo>
                  <a:cubicBezTo>
                    <a:pt x="2721610" y="1469485"/>
                    <a:pt x="2729230" y="1467550"/>
                    <a:pt x="2733040" y="1466905"/>
                  </a:cubicBezTo>
                  <a:cubicBezTo>
                    <a:pt x="2740660" y="1466260"/>
                    <a:pt x="2748280" y="1465615"/>
                    <a:pt x="2755900" y="1465615"/>
                  </a:cubicBezTo>
                  <a:cubicBezTo>
                    <a:pt x="2753360" y="1463034"/>
                    <a:pt x="2750820" y="1461099"/>
                    <a:pt x="2747010" y="1457874"/>
                  </a:cubicBezTo>
                  <a:cubicBezTo>
                    <a:pt x="2757170" y="1459164"/>
                    <a:pt x="2764790" y="1459164"/>
                    <a:pt x="2771140" y="1460454"/>
                  </a:cubicBezTo>
                  <a:cubicBezTo>
                    <a:pt x="2785110" y="1463679"/>
                    <a:pt x="2796540" y="1463679"/>
                    <a:pt x="2810510" y="1458519"/>
                  </a:cubicBezTo>
                  <a:cubicBezTo>
                    <a:pt x="2807970" y="1457874"/>
                    <a:pt x="2805430" y="1456583"/>
                    <a:pt x="2802890" y="1455938"/>
                  </a:cubicBezTo>
                  <a:cubicBezTo>
                    <a:pt x="2804160" y="1454003"/>
                    <a:pt x="2806700" y="1452068"/>
                    <a:pt x="2807970" y="1450132"/>
                  </a:cubicBezTo>
                  <a:cubicBezTo>
                    <a:pt x="2813050" y="1442391"/>
                    <a:pt x="2825750" y="1447552"/>
                    <a:pt x="2834640" y="1445617"/>
                  </a:cubicBezTo>
                  <a:cubicBezTo>
                    <a:pt x="2834640" y="1445617"/>
                    <a:pt x="2839720" y="1448197"/>
                    <a:pt x="2840990" y="1450132"/>
                  </a:cubicBezTo>
                  <a:cubicBezTo>
                    <a:pt x="2844800" y="1454003"/>
                    <a:pt x="2847340" y="1458519"/>
                    <a:pt x="2851150" y="1463034"/>
                  </a:cubicBezTo>
                  <a:cubicBezTo>
                    <a:pt x="2874010" y="1455938"/>
                    <a:pt x="2894330" y="1458519"/>
                    <a:pt x="2914650" y="1459809"/>
                  </a:cubicBezTo>
                  <a:cubicBezTo>
                    <a:pt x="2909570" y="1458519"/>
                    <a:pt x="2905760" y="1457228"/>
                    <a:pt x="2901950" y="1455938"/>
                  </a:cubicBezTo>
                  <a:cubicBezTo>
                    <a:pt x="2901950" y="1455293"/>
                    <a:pt x="2903220" y="1454648"/>
                    <a:pt x="2903220" y="1454003"/>
                  </a:cubicBezTo>
                  <a:cubicBezTo>
                    <a:pt x="2908300" y="1454648"/>
                    <a:pt x="2914650" y="1455938"/>
                    <a:pt x="2919730" y="1456583"/>
                  </a:cubicBezTo>
                  <a:cubicBezTo>
                    <a:pt x="2919730" y="1455938"/>
                    <a:pt x="2919730" y="1455293"/>
                    <a:pt x="2918460" y="1454648"/>
                  </a:cubicBezTo>
                  <a:cubicBezTo>
                    <a:pt x="2922270" y="1454003"/>
                    <a:pt x="2928620" y="1452713"/>
                    <a:pt x="2929890" y="1453358"/>
                  </a:cubicBezTo>
                  <a:cubicBezTo>
                    <a:pt x="2937510" y="1461099"/>
                    <a:pt x="2950210" y="1455293"/>
                    <a:pt x="2961640" y="1457228"/>
                  </a:cubicBezTo>
                  <a:cubicBezTo>
                    <a:pt x="2959100" y="1452068"/>
                    <a:pt x="2957830" y="1448197"/>
                    <a:pt x="2956560" y="1445617"/>
                  </a:cubicBezTo>
                  <a:cubicBezTo>
                    <a:pt x="2961640" y="1443036"/>
                    <a:pt x="2966720" y="1441101"/>
                    <a:pt x="2974340" y="1438521"/>
                  </a:cubicBezTo>
                  <a:cubicBezTo>
                    <a:pt x="2974340" y="1441746"/>
                    <a:pt x="2973070" y="1444972"/>
                    <a:pt x="2973070" y="1448197"/>
                  </a:cubicBezTo>
                  <a:cubicBezTo>
                    <a:pt x="2973070" y="1451423"/>
                    <a:pt x="2974340" y="1454648"/>
                    <a:pt x="2976880" y="1456583"/>
                  </a:cubicBezTo>
                  <a:cubicBezTo>
                    <a:pt x="2978150" y="1457874"/>
                    <a:pt x="2985770" y="1456583"/>
                    <a:pt x="2990850" y="1455938"/>
                  </a:cubicBezTo>
                  <a:cubicBezTo>
                    <a:pt x="2999740" y="1454003"/>
                    <a:pt x="3008630" y="1451423"/>
                    <a:pt x="3017520" y="1456583"/>
                  </a:cubicBezTo>
                  <a:cubicBezTo>
                    <a:pt x="3018790" y="1457228"/>
                    <a:pt x="3023870" y="1456583"/>
                    <a:pt x="3026410" y="1455293"/>
                  </a:cubicBezTo>
                  <a:cubicBezTo>
                    <a:pt x="3032760" y="1452068"/>
                    <a:pt x="3037840" y="1447552"/>
                    <a:pt x="3045460" y="1454648"/>
                  </a:cubicBezTo>
                  <a:cubicBezTo>
                    <a:pt x="3046730" y="1455293"/>
                    <a:pt x="3054350" y="1455293"/>
                    <a:pt x="3058160" y="1454648"/>
                  </a:cubicBezTo>
                  <a:cubicBezTo>
                    <a:pt x="3067050" y="1452713"/>
                    <a:pt x="3074670" y="1450777"/>
                    <a:pt x="3083560" y="1448197"/>
                  </a:cubicBezTo>
                  <a:cubicBezTo>
                    <a:pt x="3082290" y="1450132"/>
                    <a:pt x="3081020" y="1451423"/>
                    <a:pt x="3081020" y="1452713"/>
                  </a:cubicBezTo>
                  <a:cubicBezTo>
                    <a:pt x="3091180" y="1455293"/>
                    <a:pt x="3100070" y="1456583"/>
                    <a:pt x="3107690" y="1450777"/>
                  </a:cubicBezTo>
                  <a:cubicBezTo>
                    <a:pt x="3110230" y="1448842"/>
                    <a:pt x="3119120" y="1448842"/>
                    <a:pt x="3125470" y="1448197"/>
                  </a:cubicBezTo>
                  <a:cubicBezTo>
                    <a:pt x="3121660" y="1446262"/>
                    <a:pt x="3116580" y="1444972"/>
                    <a:pt x="3111500" y="1443036"/>
                  </a:cubicBezTo>
                  <a:cubicBezTo>
                    <a:pt x="3133090" y="1436585"/>
                    <a:pt x="3135630" y="1437231"/>
                    <a:pt x="3135630" y="1446262"/>
                  </a:cubicBezTo>
                  <a:cubicBezTo>
                    <a:pt x="3138170" y="1443681"/>
                    <a:pt x="3139440" y="1441746"/>
                    <a:pt x="3143250" y="1437876"/>
                  </a:cubicBezTo>
                  <a:cubicBezTo>
                    <a:pt x="3162300" y="1438521"/>
                    <a:pt x="3181350" y="1439811"/>
                    <a:pt x="3201670" y="1440456"/>
                  </a:cubicBezTo>
                  <a:lnTo>
                    <a:pt x="3201670" y="1443681"/>
                  </a:lnTo>
                  <a:lnTo>
                    <a:pt x="3194050" y="1443681"/>
                  </a:lnTo>
                  <a:cubicBezTo>
                    <a:pt x="3178810" y="1444327"/>
                    <a:pt x="3163570" y="1444327"/>
                    <a:pt x="3148330" y="1444972"/>
                  </a:cubicBezTo>
                  <a:cubicBezTo>
                    <a:pt x="3153410" y="1446262"/>
                    <a:pt x="3159760" y="1448197"/>
                    <a:pt x="3164840" y="1449487"/>
                  </a:cubicBezTo>
                  <a:cubicBezTo>
                    <a:pt x="3167380" y="1446262"/>
                    <a:pt x="3168650" y="1446907"/>
                    <a:pt x="3175000" y="1448197"/>
                  </a:cubicBezTo>
                  <a:cubicBezTo>
                    <a:pt x="3183890" y="1449487"/>
                    <a:pt x="3194050" y="1449487"/>
                    <a:pt x="3204210" y="1450132"/>
                  </a:cubicBezTo>
                  <a:cubicBezTo>
                    <a:pt x="3209290" y="1450132"/>
                    <a:pt x="3214370" y="1450777"/>
                    <a:pt x="3220720" y="1451423"/>
                  </a:cubicBezTo>
                  <a:cubicBezTo>
                    <a:pt x="3221990" y="1449487"/>
                    <a:pt x="3224530" y="1446907"/>
                    <a:pt x="3227070" y="1443681"/>
                  </a:cubicBezTo>
                  <a:cubicBezTo>
                    <a:pt x="3241040" y="1455293"/>
                    <a:pt x="3251200" y="1454648"/>
                    <a:pt x="3267710" y="1443036"/>
                  </a:cubicBezTo>
                  <a:cubicBezTo>
                    <a:pt x="3267710" y="1444972"/>
                    <a:pt x="3268980" y="1446262"/>
                    <a:pt x="3268980" y="1447552"/>
                  </a:cubicBezTo>
                  <a:cubicBezTo>
                    <a:pt x="3274060" y="1447552"/>
                    <a:pt x="3277870" y="1447552"/>
                    <a:pt x="3282950" y="1446907"/>
                  </a:cubicBezTo>
                  <a:cubicBezTo>
                    <a:pt x="3281680" y="1448197"/>
                    <a:pt x="3280410" y="1449487"/>
                    <a:pt x="3279140" y="1450132"/>
                  </a:cubicBezTo>
                  <a:lnTo>
                    <a:pt x="3281680" y="1451423"/>
                  </a:lnTo>
                  <a:cubicBezTo>
                    <a:pt x="3285490" y="1449487"/>
                    <a:pt x="3289300" y="1447552"/>
                    <a:pt x="3295650" y="1444972"/>
                  </a:cubicBezTo>
                  <a:cubicBezTo>
                    <a:pt x="3300730" y="1446262"/>
                    <a:pt x="3307080" y="1447552"/>
                    <a:pt x="3312160" y="1448842"/>
                  </a:cubicBezTo>
                  <a:cubicBezTo>
                    <a:pt x="3317240" y="1446907"/>
                    <a:pt x="3323590" y="1444972"/>
                    <a:pt x="3329940" y="1443036"/>
                  </a:cubicBezTo>
                  <a:cubicBezTo>
                    <a:pt x="3338830" y="1452068"/>
                    <a:pt x="3350260" y="1453358"/>
                    <a:pt x="3360420" y="1446907"/>
                  </a:cubicBezTo>
                  <a:cubicBezTo>
                    <a:pt x="3375660" y="1447552"/>
                    <a:pt x="3388360" y="1448197"/>
                    <a:pt x="3397250" y="1448197"/>
                  </a:cubicBezTo>
                  <a:cubicBezTo>
                    <a:pt x="3398520" y="1443681"/>
                    <a:pt x="3399790" y="1440456"/>
                    <a:pt x="3401060" y="1437231"/>
                  </a:cubicBezTo>
                  <a:cubicBezTo>
                    <a:pt x="3406140" y="1437876"/>
                    <a:pt x="3409950" y="1438521"/>
                    <a:pt x="3415030" y="1439166"/>
                  </a:cubicBezTo>
                  <a:cubicBezTo>
                    <a:pt x="3417570" y="1439811"/>
                    <a:pt x="3420110" y="1441101"/>
                    <a:pt x="3422650" y="1441746"/>
                  </a:cubicBezTo>
                  <a:cubicBezTo>
                    <a:pt x="3418840" y="1442391"/>
                    <a:pt x="3415030" y="1442391"/>
                    <a:pt x="3411220" y="1443036"/>
                  </a:cubicBezTo>
                  <a:cubicBezTo>
                    <a:pt x="3422650" y="1448197"/>
                    <a:pt x="3431540" y="1446907"/>
                    <a:pt x="3440430" y="1443036"/>
                  </a:cubicBezTo>
                  <a:cubicBezTo>
                    <a:pt x="3436620" y="1448197"/>
                    <a:pt x="3448050" y="1447552"/>
                    <a:pt x="3449320" y="1447552"/>
                  </a:cubicBezTo>
                  <a:cubicBezTo>
                    <a:pt x="3465830" y="1444327"/>
                    <a:pt x="3481070" y="1442391"/>
                    <a:pt x="3498850" y="1447552"/>
                  </a:cubicBezTo>
                  <a:cubicBezTo>
                    <a:pt x="3501390" y="1441101"/>
                    <a:pt x="3503930" y="1435940"/>
                    <a:pt x="3505200" y="1430780"/>
                  </a:cubicBezTo>
                  <a:cubicBezTo>
                    <a:pt x="3511550" y="1431425"/>
                    <a:pt x="3516630" y="1431425"/>
                    <a:pt x="3522980" y="1432070"/>
                  </a:cubicBezTo>
                  <a:cubicBezTo>
                    <a:pt x="3528060" y="1432070"/>
                    <a:pt x="3533140" y="1432715"/>
                    <a:pt x="3538220" y="1432715"/>
                  </a:cubicBezTo>
                  <a:lnTo>
                    <a:pt x="3538220" y="1434650"/>
                  </a:lnTo>
                  <a:cubicBezTo>
                    <a:pt x="3533140" y="1435295"/>
                    <a:pt x="3529330" y="1435940"/>
                    <a:pt x="3524250" y="1436585"/>
                  </a:cubicBezTo>
                  <a:lnTo>
                    <a:pt x="3524250" y="1438521"/>
                  </a:lnTo>
                  <a:cubicBezTo>
                    <a:pt x="3542030" y="1440456"/>
                    <a:pt x="3558540" y="1442391"/>
                    <a:pt x="3576320" y="1443681"/>
                  </a:cubicBezTo>
                  <a:cubicBezTo>
                    <a:pt x="3580130" y="1444327"/>
                    <a:pt x="3585210" y="1442391"/>
                    <a:pt x="3591560" y="1440456"/>
                  </a:cubicBezTo>
                  <a:cubicBezTo>
                    <a:pt x="3594100" y="1441101"/>
                    <a:pt x="3600450" y="1442391"/>
                    <a:pt x="3608070" y="1443036"/>
                  </a:cubicBezTo>
                  <a:cubicBezTo>
                    <a:pt x="3627120" y="1444327"/>
                    <a:pt x="3647440" y="1445617"/>
                    <a:pt x="3662680" y="1437231"/>
                  </a:cubicBezTo>
                  <a:cubicBezTo>
                    <a:pt x="3663950" y="1444327"/>
                    <a:pt x="3676650" y="1439811"/>
                    <a:pt x="3683000" y="1442391"/>
                  </a:cubicBezTo>
                  <a:cubicBezTo>
                    <a:pt x="3683000" y="1442391"/>
                    <a:pt x="3689350" y="1439811"/>
                    <a:pt x="3691890" y="1438521"/>
                  </a:cubicBezTo>
                  <a:cubicBezTo>
                    <a:pt x="3691890" y="1438521"/>
                    <a:pt x="3690620" y="1437876"/>
                    <a:pt x="3690620" y="1437231"/>
                  </a:cubicBezTo>
                  <a:cubicBezTo>
                    <a:pt x="3693160" y="1437876"/>
                    <a:pt x="3694430" y="1439811"/>
                    <a:pt x="3696970" y="1439166"/>
                  </a:cubicBezTo>
                  <a:cubicBezTo>
                    <a:pt x="3708400" y="1439166"/>
                    <a:pt x="3718560" y="1438521"/>
                    <a:pt x="3726180" y="1438521"/>
                  </a:cubicBezTo>
                  <a:cubicBezTo>
                    <a:pt x="3732530" y="1440456"/>
                    <a:pt x="3736340" y="1442391"/>
                    <a:pt x="3738880" y="1441746"/>
                  </a:cubicBezTo>
                  <a:cubicBezTo>
                    <a:pt x="3754120" y="1441101"/>
                    <a:pt x="3768090" y="1439166"/>
                    <a:pt x="3782060" y="1439166"/>
                  </a:cubicBezTo>
                  <a:cubicBezTo>
                    <a:pt x="3796030" y="1443036"/>
                    <a:pt x="3793490" y="1435940"/>
                    <a:pt x="3790950" y="1432070"/>
                  </a:cubicBezTo>
                  <a:cubicBezTo>
                    <a:pt x="3796030" y="1429489"/>
                    <a:pt x="3801110" y="1427554"/>
                    <a:pt x="3802380" y="1426909"/>
                  </a:cubicBezTo>
                  <a:cubicBezTo>
                    <a:pt x="3810000" y="1426909"/>
                    <a:pt x="3815080" y="1427554"/>
                    <a:pt x="3818890" y="1426909"/>
                  </a:cubicBezTo>
                  <a:cubicBezTo>
                    <a:pt x="3823970" y="1424974"/>
                    <a:pt x="3827780" y="1421748"/>
                    <a:pt x="3834130" y="1417878"/>
                  </a:cubicBezTo>
                  <a:cubicBezTo>
                    <a:pt x="3841750" y="1417233"/>
                    <a:pt x="3854450" y="1415942"/>
                    <a:pt x="3868420" y="1414652"/>
                  </a:cubicBezTo>
                  <a:cubicBezTo>
                    <a:pt x="3868420" y="1414652"/>
                    <a:pt x="3868420" y="1413362"/>
                    <a:pt x="3869690" y="1412072"/>
                  </a:cubicBezTo>
                  <a:cubicBezTo>
                    <a:pt x="3874770" y="1408201"/>
                    <a:pt x="3887470" y="1406911"/>
                    <a:pt x="3879850" y="1399815"/>
                  </a:cubicBezTo>
                  <a:cubicBezTo>
                    <a:pt x="3878580" y="1398525"/>
                    <a:pt x="3878580" y="1394654"/>
                    <a:pt x="3881120" y="1393364"/>
                  </a:cubicBezTo>
                  <a:cubicBezTo>
                    <a:pt x="3890010" y="1387558"/>
                    <a:pt x="3890010" y="1386913"/>
                    <a:pt x="3874770" y="1384333"/>
                  </a:cubicBezTo>
                  <a:cubicBezTo>
                    <a:pt x="3876040" y="1379817"/>
                    <a:pt x="3867150" y="1374011"/>
                    <a:pt x="3879850" y="1373366"/>
                  </a:cubicBezTo>
                  <a:cubicBezTo>
                    <a:pt x="3883660" y="1369496"/>
                    <a:pt x="3884930" y="1367560"/>
                    <a:pt x="3887470" y="1365625"/>
                  </a:cubicBezTo>
                  <a:cubicBezTo>
                    <a:pt x="3888740" y="1364335"/>
                    <a:pt x="3892550" y="1363045"/>
                    <a:pt x="3892550" y="1361754"/>
                  </a:cubicBezTo>
                  <a:cubicBezTo>
                    <a:pt x="3892550" y="1359174"/>
                    <a:pt x="3890010" y="1355949"/>
                    <a:pt x="3891280" y="1354013"/>
                  </a:cubicBezTo>
                  <a:cubicBezTo>
                    <a:pt x="3895090" y="1346917"/>
                    <a:pt x="3896360" y="1340466"/>
                    <a:pt x="3873500" y="1337886"/>
                  </a:cubicBezTo>
                  <a:cubicBezTo>
                    <a:pt x="3882390" y="1335951"/>
                    <a:pt x="3886200" y="1334660"/>
                    <a:pt x="3892550" y="1333370"/>
                  </a:cubicBezTo>
                  <a:cubicBezTo>
                    <a:pt x="3882390" y="1330790"/>
                    <a:pt x="3873500" y="1328855"/>
                    <a:pt x="3862070" y="1326274"/>
                  </a:cubicBezTo>
                  <a:lnTo>
                    <a:pt x="3873500" y="1326274"/>
                  </a:lnTo>
                  <a:lnTo>
                    <a:pt x="3873500" y="1324339"/>
                  </a:lnTo>
                  <a:cubicBezTo>
                    <a:pt x="3867150" y="1324339"/>
                    <a:pt x="3862070" y="1323694"/>
                    <a:pt x="3855720" y="1323694"/>
                  </a:cubicBezTo>
                  <a:cubicBezTo>
                    <a:pt x="3855720" y="1324339"/>
                    <a:pt x="3855720" y="1324984"/>
                    <a:pt x="3854450" y="1325629"/>
                  </a:cubicBezTo>
                  <a:cubicBezTo>
                    <a:pt x="3853180" y="1324339"/>
                    <a:pt x="3851910" y="1323049"/>
                    <a:pt x="3850640" y="1321113"/>
                  </a:cubicBezTo>
                  <a:cubicBezTo>
                    <a:pt x="3883660" y="1317243"/>
                    <a:pt x="4104640" y="1304986"/>
                    <a:pt x="4084320" y="1303051"/>
                  </a:cubicBezTo>
                  <a:cubicBezTo>
                    <a:pt x="4094480" y="1298535"/>
                    <a:pt x="4090670" y="1290794"/>
                    <a:pt x="4108450" y="1290149"/>
                  </a:cubicBezTo>
                  <a:cubicBezTo>
                    <a:pt x="4113530" y="1290149"/>
                    <a:pt x="4122420" y="1285633"/>
                    <a:pt x="4123690" y="1282408"/>
                  </a:cubicBezTo>
                  <a:cubicBezTo>
                    <a:pt x="4126230" y="1277892"/>
                    <a:pt x="4123690" y="1272086"/>
                    <a:pt x="4126230" y="1267571"/>
                  </a:cubicBezTo>
                  <a:cubicBezTo>
                    <a:pt x="4128770" y="1261120"/>
                    <a:pt x="4133850" y="1254669"/>
                    <a:pt x="4137660" y="1249508"/>
                  </a:cubicBezTo>
                  <a:cubicBezTo>
                    <a:pt x="4133850" y="1246282"/>
                    <a:pt x="4130040" y="1243057"/>
                    <a:pt x="4127500" y="1241122"/>
                  </a:cubicBezTo>
                  <a:cubicBezTo>
                    <a:pt x="4132580" y="1239186"/>
                    <a:pt x="4135120" y="1237896"/>
                    <a:pt x="4138930" y="1237251"/>
                  </a:cubicBezTo>
                  <a:cubicBezTo>
                    <a:pt x="4137660" y="1236606"/>
                    <a:pt x="4137660" y="1235961"/>
                    <a:pt x="4136390" y="1235316"/>
                  </a:cubicBezTo>
                  <a:cubicBezTo>
                    <a:pt x="4132580" y="1235961"/>
                    <a:pt x="4128770" y="1236606"/>
                    <a:pt x="4124960" y="1237251"/>
                  </a:cubicBezTo>
                  <a:cubicBezTo>
                    <a:pt x="4146550" y="1228220"/>
                    <a:pt x="4151630" y="1211447"/>
                    <a:pt x="4133850" y="1203706"/>
                  </a:cubicBezTo>
                  <a:cubicBezTo>
                    <a:pt x="4132580" y="1204996"/>
                    <a:pt x="4130040" y="1206287"/>
                    <a:pt x="4128770" y="1207577"/>
                  </a:cubicBezTo>
                  <a:cubicBezTo>
                    <a:pt x="4123690" y="1203061"/>
                    <a:pt x="4109720" y="1201771"/>
                    <a:pt x="4116070" y="1194675"/>
                  </a:cubicBezTo>
                  <a:cubicBezTo>
                    <a:pt x="4116070" y="1194675"/>
                    <a:pt x="4114800" y="1193385"/>
                    <a:pt x="4113530" y="1193385"/>
                  </a:cubicBezTo>
                  <a:cubicBezTo>
                    <a:pt x="4107180" y="1192095"/>
                    <a:pt x="4108450" y="1190159"/>
                    <a:pt x="4105910" y="1187579"/>
                  </a:cubicBezTo>
                  <a:cubicBezTo>
                    <a:pt x="4102100" y="1181773"/>
                    <a:pt x="4103370" y="1175967"/>
                    <a:pt x="4103370" y="1170806"/>
                  </a:cubicBezTo>
                  <a:lnTo>
                    <a:pt x="4103370" y="1147583"/>
                  </a:lnTo>
                  <a:cubicBezTo>
                    <a:pt x="4103370" y="1142422"/>
                    <a:pt x="4108450" y="1139842"/>
                    <a:pt x="4118610" y="1141132"/>
                  </a:cubicBezTo>
                  <a:cubicBezTo>
                    <a:pt x="4118610" y="1141132"/>
                    <a:pt x="4119880" y="1140487"/>
                    <a:pt x="4121150" y="1140487"/>
                  </a:cubicBezTo>
                  <a:cubicBezTo>
                    <a:pt x="4117340" y="1139197"/>
                    <a:pt x="4114800" y="1138552"/>
                    <a:pt x="4112260" y="1137262"/>
                  </a:cubicBezTo>
                  <a:cubicBezTo>
                    <a:pt x="4112260" y="1136616"/>
                    <a:pt x="4113530" y="1135971"/>
                    <a:pt x="4113530" y="1135326"/>
                  </a:cubicBezTo>
                  <a:cubicBezTo>
                    <a:pt x="4122420" y="1136616"/>
                    <a:pt x="4131310" y="1138552"/>
                    <a:pt x="4137660" y="1139842"/>
                  </a:cubicBezTo>
                  <a:cubicBezTo>
                    <a:pt x="4145280" y="1134681"/>
                    <a:pt x="4151630" y="1130811"/>
                    <a:pt x="4156710" y="1128230"/>
                  </a:cubicBezTo>
                  <a:lnTo>
                    <a:pt x="4156710" y="1116618"/>
                  </a:lnTo>
                  <a:cubicBezTo>
                    <a:pt x="4154170" y="1116618"/>
                    <a:pt x="4150360" y="1117264"/>
                    <a:pt x="4146550" y="1117264"/>
                  </a:cubicBezTo>
                  <a:cubicBezTo>
                    <a:pt x="4144010" y="1114038"/>
                    <a:pt x="4142740" y="1110813"/>
                    <a:pt x="4140200" y="1106297"/>
                  </a:cubicBezTo>
                  <a:cubicBezTo>
                    <a:pt x="4146550" y="1108232"/>
                    <a:pt x="4149090" y="1109522"/>
                    <a:pt x="4151630" y="1110167"/>
                  </a:cubicBezTo>
                  <a:cubicBezTo>
                    <a:pt x="4154170" y="1109522"/>
                    <a:pt x="4157980" y="1108877"/>
                    <a:pt x="4161790" y="1107587"/>
                  </a:cubicBezTo>
                  <a:cubicBezTo>
                    <a:pt x="4160520" y="1106942"/>
                    <a:pt x="4159250" y="1106297"/>
                    <a:pt x="4159250" y="1105652"/>
                  </a:cubicBezTo>
                  <a:cubicBezTo>
                    <a:pt x="4155440" y="1105652"/>
                    <a:pt x="4151630" y="1105007"/>
                    <a:pt x="4150360" y="1105007"/>
                  </a:cubicBezTo>
                  <a:cubicBezTo>
                    <a:pt x="4152900" y="1101136"/>
                    <a:pt x="4157980" y="1097266"/>
                    <a:pt x="4155440" y="1095330"/>
                  </a:cubicBezTo>
                  <a:cubicBezTo>
                    <a:pt x="4149090" y="1086944"/>
                    <a:pt x="4155440" y="1080493"/>
                    <a:pt x="4161790" y="1073397"/>
                  </a:cubicBezTo>
                  <a:cubicBezTo>
                    <a:pt x="4163060" y="1071462"/>
                    <a:pt x="4161790" y="1069527"/>
                    <a:pt x="4161790" y="1067591"/>
                  </a:cubicBezTo>
                  <a:cubicBezTo>
                    <a:pt x="4163060" y="1059205"/>
                    <a:pt x="4164330" y="1051464"/>
                    <a:pt x="4165600" y="1039852"/>
                  </a:cubicBezTo>
                  <a:cubicBezTo>
                    <a:pt x="4160520" y="1038562"/>
                    <a:pt x="4152900" y="1035337"/>
                    <a:pt x="4144010" y="1032756"/>
                  </a:cubicBezTo>
                  <a:cubicBezTo>
                    <a:pt x="4136390" y="1030821"/>
                    <a:pt x="4128770" y="1030176"/>
                    <a:pt x="4121150" y="1028886"/>
                  </a:cubicBezTo>
                  <a:cubicBezTo>
                    <a:pt x="4117340" y="1028240"/>
                    <a:pt x="4112260" y="1028886"/>
                    <a:pt x="4108450" y="1028240"/>
                  </a:cubicBezTo>
                  <a:cubicBezTo>
                    <a:pt x="4076700" y="1026305"/>
                    <a:pt x="4043680" y="1023725"/>
                    <a:pt x="4011930" y="1021790"/>
                  </a:cubicBezTo>
                  <a:cubicBezTo>
                    <a:pt x="3985260" y="1019854"/>
                    <a:pt x="3958590" y="1017919"/>
                    <a:pt x="3933190" y="1015984"/>
                  </a:cubicBezTo>
                  <a:cubicBezTo>
                    <a:pt x="3926840" y="1015339"/>
                    <a:pt x="3920490" y="1014048"/>
                    <a:pt x="3912870" y="1014048"/>
                  </a:cubicBezTo>
                  <a:cubicBezTo>
                    <a:pt x="3896360" y="1013403"/>
                    <a:pt x="3878580" y="1013403"/>
                    <a:pt x="3862070" y="1013403"/>
                  </a:cubicBezTo>
                  <a:cubicBezTo>
                    <a:pt x="3853180" y="1013403"/>
                    <a:pt x="3845560" y="1013403"/>
                    <a:pt x="3836670" y="1012758"/>
                  </a:cubicBezTo>
                  <a:cubicBezTo>
                    <a:pt x="3821430" y="1012113"/>
                    <a:pt x="3806190" y="1010823"/>
                    <a:pt x="3790950" y="1010178"/>
                  </a:cubicBezTo>
                  <a:lnTo>
                    <a:pt x="3790950" y="1008243"/>
                  </a:lnTo>
                  <a:cubicBezTo>
                    <a:pt x="3829050" y="1006952"/>
                    <a:pt x="3868420" y="1005017"/>
                    <a:pt x="3907790" y="1008888"/>
                  </a:cubicBezTo>
                  <a:cubicBezTo>
                    <a:pt x="3906520" y="1006952"/>
                    <a:pt x="3905250" y="1005017"/>
                    <a:pt x="3903980" y="1003727"/>
                  </a:cubicBezTo>
                  <a:cubicBezTo>
                    <a:pt x="3912870" y="1003082"/>
                    <a:pt x="3919220" y="999211"/>
                    <a:pt x="3928110" y="1003727"/>
                  </a:cubicBezTo>
                  <a:cubicBezTo>
                    <a:pt x="3929380" y="1004372"/>
                    <a:pt x="3937000" y="1002437"/>
                    <a:pt x="3942080" y="1001792"/>
                  </a:cubicBezTo>
                  <a:lnTo>
                    <a:pt x="3942080" y="1000501"/>
                  </a:lnTo>
                  <a:lnTo>
                    <a:pt x="3930650" y="1000501"/>
                  </a:lnTo>
                  <a:cubicBezTo>
                    <a:pt x="3943350" y="995341"/>
                    <a:pt x="3952240" y="990825"/>
                    <a:pt x="3961130" y="987599"/>
                  </a:cubicBezTo>
                  <a:cubicBezTo>
                    <a:pt x="3968750" y="988245"/>
                    <a:pt x="3976370" y="988890"/>
                    <a:pt x="3981450" y="989535"/>
                  </a:cubicBezTo>
                  <a:cubicBezTo>
                    <a:pt x="3982720" y="977278"/>
                    <a:pt x="3962400" y="976633"/>
                    <a:pt x="3947160" y="971472"/>
                  </a:cubicBezTo>
                  <a:cubicBezTo>
                    <a:pt x="3953510" y="969537"/>
                    <a:pt x="3957320" y="967602"/>
                    <a:pt x="3962400" y="966957"/>
                  </a:cubicBezTo>
                  <a:cubicBezTo>
                    <a:pt x="3976370" y="965021"/>
                    <a:pt x="3994150" y="970182"/>
                    <a:pt x="4003040" y="959215"/>
                  </a:cubicBezTo>
                  <a:cubicBezTo>
                    <a:pt x="4004310" y="958570"/>
                    <a:pt x="4008120" y="958570"/>
                    <a:pt x="4014470" y="957280"/>
                  </a:cubicBezTo>
                  <a:cubicBezTo>
                    <a:pt x="4010660" y="955345"/>
                    <a:pt x="4006850" y="954055"/>
                    <a:pt x="4004310" y="952764"/>
                  </a:cubicBezTo>
                  <a:cubicBezTo>
                    <a:pt x="4006850" y="952119"/>
                    <a:pt x="4010660" y="951474"/>
                    <a:pt x="4010660" y="951474"/>
                  </a:cubicBezTo>
                  <a:cubicBezTo>
                    <a:pt x="4019550" y="954700"/>
                    <a:pt x="4025900" y="957280"/>
                    <a:pt x="4033520" y="959861"/>
                  </a:cubicBezTo>
                  <a:cubicBezTo>
                    <a:pt x="4034790" y="959215"/>
                    <a:pt x="4036060" y="958570"/>
                    <a:pt x="4037330" y="957280"/>
                  </a:cubicBezTo>
                  <a:cubicBezTo>
                    <a:pt x="4033520" y="954700"/>
                    <a:pt x="4030980" y="952119"/>
                    <a:pt x="4027170" y="949539"/>
                  </a:cubicBezTo>
                  <a:cubicBezTo>
                    <a:pt x="4043680" y="943733"/>
                    <a:pt x="4044950" y="940508"/>
                    <a:pt x="4032250" y="924380"/>
                  </a:cubicBezTo>
                  <a:cubicBezTo>
                    <a:pt x="4041140" y="923735"/>
                    <a:pt x="4050030" y="922445"/>
                    <a:pt x="4057650" y="921800"/>
                  </a:cubicBezTo>
                  <a:cubicBezTo>
                    <a:pt x="4058920" y="917284"/>
                    <a:pt x="4064000" y="912769"/>
                    <a:pt x="4062730" y="908898"/>
                  </a:cubicBezTo>
                  <a:cubicBezTo>
                    <a:pt x="4058920" y="897286"/>
                    <a:pt x="4081780" y="892126"/>
                    <a:pt x="4086860" y="882449"/>
                  </a:cubicBezTo>
                  <a:cubicBezTo>
                    <a:pt x="4086860" y="881804"/>
                    <a:pt x="4091940" y="881159"/>
                    <a:pt x="4093210" y="881804"/>
                  </a:cubicBezTo>
                  <a:cubicBezTo>
                    <a:pt x="4104640" y="883739"/>
                    <a:pt x="4108450" y="879224"/>
                    <a:pt x="4112260" y="875998"/>
                  </a:cubicBezTo>
                  <a:cubicBezTo>
                    <a:pt x="4113530" y="874708"/>
                    <a:pt x="4114800" y="873418"/>
                    <a:pt x="4116070" y="872773"/>
                  </a:cubicBezTo>
                  <a:cubicBezTo>
                    <a:pt x="4127500" y="869547"/>
                    <a:pt x="4138930" y="866967"/>
                    <a:pt x="4151630" y="863741"/>
                  </a:cubicBezTo>
                  <a:cubicBezTo>
                    <a:pt x="4138930" y="854065"/>
                    <a:pt x="4122420" y="858581"/>
                    <a:pt x="4108450" y="857290"/>
                  </a:cubicBezTo>
                  <a:lnTo>
                    <a:pt x="4108450" y="854710"/>
                  </a:lnTo>
                  <a:cubicBezTo>
                    <a:pt x="4117340" y="854065"/>
                    <a:pt x="4126230" y="853420"/>
                    <a:pt x="4136390" y="852775"/>
                  </a:cubicBezTo>
                  <a:cubicBezTo>
                    <a:pt x="4130040" y="852130"/>
                    <a:pt x="4124960" y="851485"/>
                    <a:pt x="4119880" y="850839"/>
                  </a:cubicBezTo>
                  <a:cubicBezTo>
                    <a:pt x="4126230" y="847614"/>
                    <a:pt x="4131310" y="844389"/>
                    <a:pt x="4137660" y="841808"/>
                  </a:cubicBezTo>
                  <a:cubicBezTo>
                    <a:pt x="4138930" y="841163"/>
                    <a:pt x="4142740" y="840518"/>
                    <a:pt x="4144010" y="840518"/>
                  </a:cubicBezTo>
                  <a:cubicBezTo>
                    <a:pt x="4147820" y="841163"/>
                    <a:pt x="4151630" y="843098"/>
                    <a:pt x="4154170" y="844389"/>
                  </a:cubicBezTo>
                  <a:cubicBezTo>
                    <a:pt x="4155440" y="842453"/>
                    <a:pt x="4156710" y="839873"/>
                    <a:pt x="4159250" y="837938"/>
                  </a:cubicBezTo>
                  <a:cubicBezTo>
                    <a:pt x="4164330" y="834712"/>
                    <a:pt x="4170680" y="832132"/>
                    <a:pt x="4175760" y="829551"/>
                  </a:cubicBezTo>
                  <a:cubicBezTo>
                    <a:pt x="4182110" y="833422"/>
                    <a:pt x="4188460" y="837293"/>
                    <a:pt x="4194810" y="841808"/>
                  </a:cubicBezTo>
                  <a:cubicBezTo>
                    <a:pt x="4196080" y="841808"/>
                    <a:pt x="4197350" y="841163"/>
                    <a:pt x="4197350" y="841163"/>
                  </a:cubicBezTo>
                  <a:cubicBezTo>
                    <a:pt x="4196080" y="834712"/>
                    <a:pt x="4196080" y="828261"/>
                    <a:pt x="4194810" y="821810"/>
                  </a:cubicBezTo>
                  <a:cubicBezTo>
                    <a:pt x="4199890" y="822455"/>
                    <a:pt x="4203700" y="822455"/>
                    <a:pt x="4207510" y="823100"/>
                  </a:cubicBezTo>
                  <a:cubicBezTo>
                    <a:pt x="4208780" y="822455"/>
                    <a:pt x="4208780" y="821810"/>
                    <a:pt x="4210050" y="821810"/>
                  </a:cubicBezTo>
                  <a:cubicBezTo>
                    <a:pt x="4206240" y="821165"/>
                    <a:pt x="4203700" y="820520"/>
                    <a:pt x="4199890" y="819875"/>
                  </a:cubicBezTo>
                  <a:cubicBezTo>
                    <a:pt x="4206240" y="816004"/>
                    <a:pt x="4210050" y="813424"/>
                    <a:pt x="4211320" y="812779"/>
                  </a:cubicBezTo>
                  <a:lnTo>
                    <a:pt x="4211320" y="800522"/>
                  </a:lnTo>
                  <a:cubicBezTo>
                    <a:pt x="4208780" y="799877"/>
                    <a:pt x="4206240" y="798587"/>
                    <a:pt x="4202430" y="797942"/>
                  </a:cubicBezTo>
                  <a:cubicBezTo>
                    <a:pt x="4199890" y="797297"/>
                    <a:pt x="4197350" y="796652"/>
                    <a:pt x="4194810" y="796652"/>
                  </a:cubicBezTo>
                  <a:cubicBezTo>
                    <a:pt x="4197350" y="795361"/>
                    <a:pt x="4202430" y="793426"/>
                    <a:pt x="4203700" y="793426"/>
                  </a:cubicBezTo>
                  <a:cubicBezTo>
                    <a:pt x="4212590" y="796006"/>
                    <a:pt x="4210050" y="788910"/>
                    <a:pt x="4215130" y="789555"/>
                  </a:cubicBezTo>
                  <a:cubicBezTo>
                    <a:pt x="4215130" y="787620"/>
                    <a:pt x="4215130" y="783750"/>
                    <a:pt x="4213860" y="783750"/>
                  </a:cubicBezTo>
                  <a:cubicBezTo>
                    <a:pt x="4197350" y="780524"/>
                    <a:pt x="4199890" y="773428"/>
                    <a:pt x="4196080" y="768912"/>
                  </a:cubicBezTo>
                  <a:close/>
                  <a:moveTo>
                    <a:pt x="234950" y="504424"/>
                  </a:moveTo>
                  <a:lnTo>
                    <a:pt x="271780" y="504424"/>
                  </a:lnTo>
                  <a:cubicBezTo>
                    <a:pt x="262890" y="510230"/>
                    <a:pt x="241300" y="510230"/>
                    <a:pt x="234950" y="504424"/>
                  </a:cubicBezTo>
                  <a:close/>
                  <a:moveTo>
                    <a:pt x="488950" y="766977"/>
                  </a:moveTo>
                  <a:lnTo>
                    <a:pt x="488950" y="764397"/>
                  </a:lnTo>
                  <a:cubicBezTo>
                    <a:pt x="505460" y="763752"/>
                    <a:pt x="523240" y="763107"/>
                    <a:pt x="539750" y="763107"/>
                  </a:cubicBezTo>
                  <a:cubicBezTo>
                    <a:pt x="521970" y="763107"/>
                    <a:pt x="506730" y="770848"/>
                    <a:pt x="488950" y="766977"/>
                  </a:cubicBezTo>
                  <a:close/>
                  <a:moveTo>
                    <a:pt x="182880" y="1079848"/>
                  </a:moveTo>
                  <a:cubicBezTo>
                    <a:pt x="190500" y="1075977"/>
                    <a:pt x="196850" y="1073397"/>
                    <a:pt x="199390" y="1071462"/>
                  </a:cubicBezTo>
                  <a:cubicBezTo>
                    <a:pt x="205740" y="1074042"/>
                    <a:pt x="209550" y="1075977"/>
                    <a:pt x="213360" y="1077913"/>
                  </a:cubicBezTo>
                  <a:cubicBezTo>
                    <a:pt x="204470" y="1077913"/>
                    <a:pt x="195580" y="1078558"/>
                    <a:pt x="182880" y="1079848"/>
                  </a:cubicBezTo>
                  <a:close/>
                  <a:moveTo>
                    <a:pt x="271780" y="1076623"/>
                  </a:moveTo>
                  <a:lnTo>
                    <a:pt x="238760" y="1076623"/>
                  </a:lnTo>
                  <a:cubicBezTo>
                    <a:pt x="237490" y="1076623"/>
                    <a:pt x="236220" y="1074042"/>
                    <a:pt x="233680" y="1072107"/>
                  </a:cubicBezTo>
                  <a:cubicBezTo>
                    <a:pt x="248920" y="1072752"/>
                    <a:pt x="260350" y="1073397"/>
                    <a:pt x="271780" y="1074042"/>
                  </a:cubicBezTo>
                  <a:lnTo>
                    <a:pt x="271780" y="1076623"/>
                  </a:lnTo>
                  <a:close/>
                  <a:moveTo>
                    <a:pt x="280670" y="1075977"/>
                  </a:moveTo>
                  <a:cubicBezTo>
                    <a:pt x="279400" y="1075332"/>
                    <a:pt x="279400" y="1074687"/>
                    <a:pt x="278130" y="1074687"/>
                  </a:cubicBezTo>
                  <a:cubicBezTo>
                    <a:pt x="283210" y="1072752"/>
                    <a:pt x="289560" y="1071462"/>
                    <a:pt x="294640" y="1069527"/>
                  </a:cubicBezTo>
                  <a:cubicBezTo>
                    <a:pt x="298450" y="1067591"/>
                    <a:pt x="299720" y="1064366"/>
                    <a:pt x="303530" y="1061140"/>
                  </a:cubicBezTo>
                  <a:cubicBezTo>
                    <a:pt x="313690" y="1071462"/>
                    <a:pt x="335280" y="1068236"/>
                    <a:pt x="354330" y="1070817"/>
                  </a:cubicBezTo>
                  <a:cubicBezTo>
                    <a:pt x="328930" y="1072107"/>
                    <a:pt x="304800" y="1074042"/>
                    <a:pt x="280670" y="1075977"/>
                  </a:cubicBezTo>
                  <a:close/>
                  <a:moveTo>
                    <a:pt x="114300" y="1234671"/>
                  </a:moveTo>
                  <a:cubicBezTo>
                    <a:pt x="115570" y="1234671"/>
                    <a:pt x="115570" y="1234671"/>
                    <a:pt x="114300" y="1234671"/>
                  </a:cubicBezTo>
                  <a:close/>
                  <a:moveTo>
                    <a:pt x="345440" y="1326919"/>
                  </a:moveTo>
                  <a:cubicBezTo>
                    <a:pt x="344170" y="1322404"/>
                    <a:pt x="342900" y="1319178"/>
                    <a:pt x="341630" y="1314663"/>
                  </a:cubicBezTo>
                  <a:cubicBezTo>
                    <a:pt x="350520" y="1315953"/>
                    <a:pt x="355600" y="1316598"/>
                    <a:pt x="360680" y="1317888"/>
                  </a:cubicBezTo>
                  <a:cubicBezTo>
                    <a:pt x="355600" y="1320468"/>
                    <a:pt x="351790" y="1323049"/>
                    <a:pt x="345440" y="1326919"/>
                  </a:cubicBezTo>
                  <a:close/>
                  <a:moveTo>
                    <a:pt x="636270" y="534743"/>
                  </a:moveTo>
                  <a:cubicBezTo>
                    <a:pt x="627380" y="535388"/>
                    <a:pt x="618490" y="537323"/>
                    <a:pt x="610870" y="537323"/>
                  </a:cubicBezTo>
                  <a:cubicBezTo>
                    <a:pt x="601980" y="537969"/>
                    <a:pt x="593090" y="537323"/>
                    <a:pt x="582930" y="537323"/>
                  </a:cubicBezTo>
                  <a:cubicBezTo>
                    <a:pt x="581660" y="536678"/>
                    <a:pt x="580390" y="534743"/>
                    <a:pt x="579120" y="532808"/>
                  </a:cubicBezTo>
                  <a:cubicBezTo>
                    <a:pt x="588010" y="531518"/>
                    <a:pt x="596900" y="529582"/>
                    <a:pt x="607060" y="528292"/>
                  </a:cubicBezTo>
                  <a:cubicBezTo>
                    <a:pt x="607060" y="530227"/>
                    <a:pt x="605790" y="531518"/>
                    <a:pt x="605790" y="533453"/>
                  </a:cubicBezTo>
                  <a:cubicBezTo>
                    <a:pt x="617220" y="529582"/>
                    <a:pt x="627380" y="530227"/>
                    <a:pt x="636270" y="534743"/>
                  </a:cubicBezTo>
                  <a:cubicBezTo>
                    <a:pt x="650240" y="529582"/>
                    <a:pt x="652780" y="530227"/>
                    <a:pt x="656590" y="541194"/>
                  </a:cubicBezTo>
                  <a:cubicBezTo>
                    <a:pt x="648970" y="538614"/>
                    <a:pt x="642620" y="536678"/>
                    <a:pt x="636270" y="534743"/>
                  </a:cubicBezTo>
                  <a:close/>
                  <a:moveTo>
                    <a:pt x="684530" y="533453"/>
                  </a:moveTo>
                  <a:cubicBezTo>
                    <a:pt x="687070" y="532163"/>
                    <a:pt x="689610" y="530873"/>
                    <a:pt x="690880" y="529582"/>
                  </a:cubicBezTo>
                  <a:cubicBezTo>
                    <a:pt x="699770" y="535388"/>
                    <a:pt x="699770" y="535388"/>
                    <a:pt x="680720" y="539904"/>
                  </a:cubicBezTo>
                  <a:lnTo>
                    <a:pt x="661670" y="532163"/>
                  </a:lnTo>
                  <a:cubicBezTo>
                    <a:pt x="674370" y="527002"/>
                    <a:pt x="681990" y="527002"/>
                    <a:pt x="684530" y="533453"/>
                  </a:cubicBezTo>
                  <a:close/>
                  <a:moveTo>
                    <a:pt x="694690" y="1395299"/>
                  </a:moveTo>
                  <a:cubicBezTo>
                    <a:pt x="695960" y="1394654"/>
                    <a:pt x="697230" y="1394654"/>
                    <a:pt x="698500" y="1394009"/>
                  </a:cubicBezTo>
                  <a:cubicBezTo>
                    <a:pt x="699770" y="1395299"/>
                    <a:pt x="702310" y="1396590"/>
                    <a:pt x="704850" y="1398525"/>
                  </a:cubicBezTo>
                  <a:cubicBezTo>
                    <a:pt x="702310" y="1398525"/>
                    <a:pt x="699770" y="1398525"/>
                    <a:pt x="697230" y="1399170"/>
                  </a:cubicBezTo>
                  <a:cubicBezTo>
                    <a:pt x="695960" y="1397235"/>
                    <a:pt x="695960" y="1395944"/>
                    <a:pt x="694690" y="1395299"/>
                  </a:cubicBezTo>
                  <a:close/>
                  <a:moveTo>
                    <a:pt x="772160" y="1390784"/>
                  </a:moveTo>
                  <a:cubicBezTo>
                    <a:pt x="773430" y="1392719"/>
                    <a:pt x="774700" y="1394009"/>
                    <a:pt x="777240" y="1395299"/>
                  </a:cubicBezTo>
                  <a:lnTo>
                    <a:pt x="773430" y="1395299"/>
                  </a:lnTo>
                  <a:cubicBezTo>
                    <a:pt x="773430" y="1394009"/>
                    <a:pt x="773430" y="1392719"/>
                    <a:pt x="772160" y="1390784"/>
                  </a:cubicBezTo>
                  <a:close/>
                  <a:moveTo>
                    <a:pt x="876300" y="1534640"/>
                  </a:moveTo>
                  <a:cubicBezTo>
                    <a:pt x="872490" y="1531414"/>
                    <a:pt x="869950" y="1528834"/>
                    <a:pt x="867410" y="1526254"/>
                  </a:cubicBezTo>
                  <a:lnTo>
                    <a:pt x="873760" y="1523028"/>
                  </a:lnTo>
                  <a:cubicBezTo>
                    <a:pt x="882650" y="1526254"/>
                    <a:pt x="883920" y="1531414"/>
                    <a:pt x="876300" y="1534640"/>
                  </a:cubicBezTo>
                  <a:close/>
                  <a:moveTo>
                    <a:pt x="1198880" y="1547542"/>
                  </a:moveTo>
                  <a:cubicBezTo>
                    <a:pt x="1193800" y="1546251"/>
                    <a:pt x="1188720" y="1545606"/>
                    <a:pt x="1183640" y="1544316"/>
                  </a:cubicBezTo>
                  <a:cubicBezTo>
                    <a:pt x="1188720" y="1541736"/>
                    <a:pt x="1193800" y="1539156"/>
                    <a:pt x="1197610" y="1537865"/>
                  </a:cubicBezTo>
                  <a:lnTo>
                    <a:pt x="1212850" y="1543671"/>
                  </a:lnTo>
                  <a:cubicBezTo>
                    <a:pt x="1209040" y="1544961"/>
                    <a:pt x="1203960" y="1546251"/>
                    <a:pt x="1198880" y="1547542"/>
                  </a:cubicBezTo>
                  <a:close/>
                  <a:moveTo>
                    <a:pt x="3445510" y="1437876"/>
                  </a:moveTo>
                  <a:cubicBezTo>
                    <a:pt x="3444240" y="1438521"/>
                    <a:pt x="3445510" y="1439811"/>
                    <a:pt x="3445510" y="1441101"/>
                  </a:cubicBezTo>
                  <a:lnTo>
                    <a:pt x="3426460" y="1443036"/>
                  </a:lnTo>
                  <a:cubicBezTo>
                    <a:pt x="3423920" y="1437231"/>
                    <a:pt x="3429000" y="1434005"/>
                    <a:pt x="3440430" y="1433360"/>
                  </a:cubicBezTo>
                  <a:cubicBezTo>
                    <a:pt x="3444240" y="1433360"/>
                    <a:pt x="3449320" y="1432070"/>
                    <a:pt x="3455670" y="1432070"/>
                  </a:cubicBezTo>
                  <a:cubicBezTo>
                    <a:pt x="3451860" y="1434005"/>
                    <a:pt x="3448050" y="1435295"/>
                    <a:pt x="3445510" y="1437876"/>
                  </a:cubicBezTo>
                  <a:close/>
                  <a:moveTo>
                    <a:pt x="3470910" y="1436585"/>
                  </a:moveTo>
                  <a:cubicBezTo>
                    <a:pt x="3465830" y="1435940"/>
                    <a:pt x="3462020" y="1434005"/>
                    <a:pt x="3458210" y="1432715"/>
                  </a:cubicBezTo>
                  <a:cubicBezTo>
                    <a:pt x="3463290" y="1429489"/>
                    <a:pt x="3467100" y="1427554"/>
                    <a:pt x="3469640" y="1425619"/>
                  </a:cubicBezTo>
                  <a:cubicBezTo>
                    <a:pt x="3474720" y="1428844"/>
                    <a:pt x="3479800" y="1431425"/>
                    <a:pt x="3484880" y="1435295"/>
                  </a:cubicBezTo>
                  <a:cubicBezTo>
                    <a:pt x="3481070" y="1435940"/>
                    <a:pt x="3475990" y="1436585"/>
                    <a:pt x="3470910" y="1436585"/>
                  </a:cubicBezTo>
                  <a:close/>
                  <a:moveTo>
                    <a:pt x="3604260" y="1000501"/>
                  </a:moveTo>
                  <a:cubicBezTo>
                    <a:pt x="3604260" y="999211"/>
                    <a:pt x="3604260" y="998566"/>
                    <a:pt x="3602990" y="997276"/>
                  </a:cubicBezTo>
                  <a:lnTo>
                    <a:pt x="3629660" y="995341"/>
                  </a:lnTo>
                  <a:cubicBezTo>
                    <a:pt x="3629660" y="996631"/>
                    <a:pt x="3630930" y="997921"/>
                    <a:pt x="3630930" y="999211"/>
                  </a:cubicBezTo>
                  <a:cubicBezTo>
                    <a:pt x="3620770" y="999211"/>
                    <a:pt x="3611880" y="999856"/>
                    <a:pt x="3604260" y="1000501"/>
                  </a:cubicBezTo>
                  <a:close/>
                  <a:moveTo>
                    <a:pt x="3670300" y="1001792"/>
                  </a:moveTo>
                  <a:cubicBezTo>
                    <a:pt x="3662680" y="1001792"/>
                    <a:pt x="3653790" y="1001792"/>
                    <a:pt x="3646170" y="1000501"/>
                  </a:cubicBezTo>
                  <a:cubicBezTo>
                    <a:pt x="3642360" y="999856"/>
                    <a:pt x="3641090" y="997276"/>
                    <a:pt x="3637280" y="995986"/>
                  </a:cubicBezTo>
                  <a:cubicBezTo>
                    <a:pt x="3638550" y="995341"/>
                    <a:pt x="3638550" y="994696"/>
                    <a:pt x="3639820" y="994051"/>
                  </a:cubicBezTo>
                  <a:cubicBezTo>
                    <a:pt x="3651250" y="995341"/>
                    <a:pt x="3661410" y="995986"/>
                    <a:pt x="3671570" y="997276"/>
                  </a:cubicBezTo>
                  <a:cubicBezTo>
                    <a:pt x="3670300" y="999211"/>
                    <a:pt x="3670300" y="1001146"/>
                    <a:pt x="3670300" y="1001792"/>
                  </a:cubicBezTo>
                  <a:close/>
                  <a:moveTo>
                    <a:pt x="3727450" y="1001146"/>
                  </a:moveTo>
                  <a:cubicBezTo>
                    <a:pt x="3718560" y="1000501"/>
                    <a:pt x="3709670" y="997276"/>
                    <a:pt x="3700780" y="1001792"/>
                  </a:cubicBezTo>
                  <a:cubicBezTo>
                    <a:pt x="3699510" y="1002437"/>
                    <a:pt x="3691890" y="1000501"/>
                    <a:pt x="3688080" y="999856"/>
                  </a:cubicBezTo>
                  <a:cubicBezTo>
                    <a:pt x="3688080" y="999211"/>
                    <a:pt x="3689350" y="997921"/>
                    <a:pt x="3689350" y="997276"/>
                  </a:cubicBezTo>
                  <a:lnTo>
                    <a:pt x="3731260" y="997276"/>
                  </a:lnTo>
                  <a:cubicBezTo>
                    <a:pt x="3732530" y="997276"/>
                    <a:pt x="3733800" y="999211"/>
                    <a:pt x="3735070" y="1000501"/>
                  </a:cubicBezTo>
                  <a:cubicBezTo>
                    <a:pt x="3731260" y="1000501"/>
                    <a:pt x="3728720" y="1001146"/>
                    <a:pt x="3727450" y="1001146"/>
                  </a:cubicBezTo>
                  <a:close/>
                  <a:moveTo>
                    <a:pt x="3848100" y="1321113"/>
                  </a:moveTo>
                  <a:cubicBezTo>
                    <a:pt x="3846830" y="1321759"/>
                    <a:pt x="3846830" y="1322404"/>
                    <a:pt x="3846830" y="1321759"/>
                  </a:cubicBezTo>
                  <a:cubicBezTo>
                    <a:pt x="3845560" y="1321759"/>
                    <a:pt x="3845560" y="1321113"/>
                    <a:pt x="3848100" y="1321113"/>
                  </a:cubicBezTo>
                  <a:close/>
                  <a:moveTo>
                    <a:pt x="132080" y="1286278"/>
                  </a:moveTo>
                  <a:cubicBezTo>
                    <a:pt x="130810" y="1286278"/>
                    <a:pt x="130810" y="1286923"/>
                    <a:pt x="129540" y="1286923"/>
                  </a:cubicBezTo>
                  <a:cubicBezTo>
                    <a:pt x="129540" y="1286923"/>
                    <a:pt x="130810" y="1286278"/>
                    <a:pt x="132080" y="1286278"/>
                  </a:cubicBezTo>
                  <a:close/>
                  <a:moveTo>
                    <a:pt x="615950" y="1408201"/>
                  </a:moveTo>
                  <a:cubicBezTo>
                    <a:pt x="621030" y="1409491"/>
                    <a:pt x="626110" y="1410782"/>
                    <a:pt x="629920" y="1411427"/>
                  </a:cubicBezTo>
                  <a:cubicBezTo>
                    <a:pt x="612140" y="1416587"/>
                    <a:pt x="600710" y="1415297"/>
                    <a:pt x="589280" y="1406266"/>
                  </a:cubicBezTo>
                  <a:cubicBezTo>
                    <a:pt x="593090" y="1406266"/>
                    <a:pt x="595630" y="1405621"/>
                    <a:pt x="599440" y="1405621"/>
                  </a:cubicBezTo>
                  <a:cubicBezTo>
                    <a:pt x="604520" y="1406266"/>
                    <a:pt x="610870" y="1406911"/>
                    <a:pt x="615950" y="1408201"/>
                  </a:cubicBezTo>
                  <a:close/>
                  <a:moveTo>
                    <a:pt x="2835910" y="1461099"/>
                  </a:moveTo>
                  <a:cubicBezTo>
                    <a:pt x="2832100" y="1460454"/>
                    <a:pt x="2829560" y="1460454"/>
                    <a:pt x="2824480" y="1459809"/>
                  </a:cubicBezTo>
                  <a:cubicBezTo>
                    <a:pt x="2819400" y="1459164"/>
                    <a:pt x="2813050" y="1457228"/>
                    <a:pt x="2805430" y="1455938"/>
                  </a:cubicBezTo>
                  <a:cubicBezTo>
                    <a:pt x="2810510" y="1455293"/>
                    <a:pt x="2814320" y="1454003"/>
                    <a:pt x="2819400" y="1453358"/>
                  </a:cubicBezTo>
                  <a:cubicBezTo>
                    <a:pt x="2833370" y="1451423"/>
                    <a:pt x="2839720" y="1454648"/>
                    <a:pt x="2835910" y="1461099"/>
                  </a:cubicBezTo>
                  <a:close/>
                  <a:moveTo>
                    <a:pt x="2590800" y="1475936"/>
                  </a:moveTo>
                  <a:cubicBezTo>
                    <a:pt x="2598420" y="1476581"/>
                    <a:pt x="2607310" y="1476581"/>
                    <a:pt x="2616200" y="1477226"/>
                  </a:cubicBezTo>
                  <a:cubicBezTo>
                    <a:pt x="2612390" y="1483677"/>
                    <a:pt x="2602230" y="1481742"/>
                    <a:pt x="2594610" y="1481097"/>
                  </a:cubicBezTo>
                  <a:cubicBezTo>
                    <a:pt x="2592070" y="1481097"/>
                    <a:pt x="2589530" y="1478517"/>
                    <a:pt x="2586990" y="1477226"/>
                  </a:cubicBezTo>
                  <a:cubicBezTo>
                    <a:pt x="2588260" y="1476581"/>
                    <a:pt x="2589530" y="1475936"/>
                    <a:pt x="2590800" y="1475936"/>
                  </a:cubicBezTo>
                  <a:close/>
                  <a:moveTo>
                    <a:pt x="219710" y="1324339"/>
                  </a:moveTo>
                  <a:cubicBezTo>
                    <a:pt x="220980" y="1326274"/>
                    <a:pt x="222250" y="1327564"/>
                    <a:pt x="223520" y="1330145"/>
                  </a:cubicBezTo>
                  <a:cubicBezTo>
                    <a:pt x="215900" y="1330145"/>
                    <a:pt x="209550" y="1330145"/>
                    <a:pt x="203200" y="1329500"/>
                  </a:cubicBezTo>
                  <a:lnTo>
                    <a:pt x="203200" y="1324984"/>
                  </a:lnTo>
                  <a:cubicBezTo>
                    <a:pt x="208280" y="1324984"/>
                    <a:pt x="213360" y="1324984"/>
                    <a:pt x="219710" y="1324339"/>
                  </a:cubicBezTo>
                  <a:close/>
                  <a:moveTo>
                    <a:pt x="715010" y="1404331"/>
                  </a:moveTo>
                  <a:cubicBezTo>
                    <a:pt x="722630" y="1404976"/>
                    <a:pt x="730250" y="1404976"/>
                    <a:pt x="739140" y="1405621"/>
                  </a:cubicBezTo>
                  <a:cubicBezTo>
                    <a:pt x="734060" y="1408201"/>
                    <a:pt x="713740" y="1410136"/>
                    <a:pt x="709930" y="1408201"/>
                  </a:cubicBezTo>
                  <a:cubicBezTo>
                    <a:pt x="709930" y="1407556"/>
                    <a:pt x="708660" y="1406266"/>
                    <a:pt x="709930" y="1405621"/>
                  </a:cubicBezTo>
                  <a:cubicBezTo>
                    <a:pt x="711200" y="1404976"/>
                    <a:pt x="713740" y="1404331"/>
                    <a:pt x="715010" y="1404331"/>
                  </a:cubicBezTo>
                  <a:close/>
                </a:path>
              </a:pathLst>
            </a:custGeom>
            <a:blipFill>
              <a:blip r:embed="rId2"/>
              <a:stretch>
                <a:fillRect l="0" t="-25564" r="0" b="-25564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94944" y="730111"/>
            <a:ext cx="3968533" cy="6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749">
                <a:solidFill>
                  <a:srgbClr val="004AAD"/>
                </a:solidFill>
                <a:latin typeface="Marykate"/>
                <a:ea typeface="Marykate"/>
                <a:cs typeface="Marykate"/>
                <a:sym typeface="Marykate"/>
              </a:rPr>
              <a:t>PATCHWORK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014621" y="6577249"/>
            <a:ext cx="1755602" cy="2026257"/>
          </a:xfrm>
          <a:custGeom>
            <a:avLst/>
            <a:gdLst/>
            <a:ahLst/>
            <a:cxnLst/>
            <a:rect r="r" b="b" t="t" l="l"/>
            <a:pathLst>
              <a:path h="2026257" w="1755602">
                <a:moveTo>
                  <a:pt x="0" y="0"/>
                </a:moveTo>
                <a:lnTo>
                  <a:pt x="1755602" y="0"/>
                </a:lnTo>
                <a:lnTo>
                  <a:pt x="1755602" y="2026257"/>
                </a:lnTo>
                <a:lnTo>
                  <a:pt x="0" y="2026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515243"/>
            <a:ext cx="10267853" cy="6340399"/>
          </a:xfrm>
          <a:custGeom>
            <a:avLst/>
            <a:gdLst/>
            <a:ahLst/>
            <a:cxnLst/>
            <a:rect r="r" b="b" t="t" l="l"/>
            <a:pathLst>
              <a:path h="6340399" w="10267853">
                <a:moveTo>
                  <a:pt x="0" y="0"/>
                </a:moveTo>
                <a:lnTo>
                  <a:pt x="10267853" y="0"/>
                </a:lnTo>
                <a:lnTo>
                  <a:pt x="10267853" y="6340399"/>
                </a:lnTo>
                <a:lnTo>
                  <a:pt x="0" y="6340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43638" y="2985953"/>
            <a:ext cx="5415662" cy="2157547"/>
          </a:xfrm>
          <a:custGeom>
            <a:avLst/>
            <a:gdLst/>
            <a:ahLst/>
            <a:cxnLst/>
            <a:rect r="r" b="b" t="t" l="l"/>
            <a:pathLst>
              <a:path h="2157547" w="5415662">
                <a:moveTo>
                  <a:pt x="0" y="0"/>
                </a:moveTo>
                <a:lnTo>
                  <a:pt x="5415662" y="0"/>
                </a:lnTo>
                <a:lnTo>
                  <a:pt x="5415662" y="2157547"/>
                </a:lnTo>
                <a:lnTo>
                  <a:pt x="0" y="21575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512038" y="8640614"/>
            <a:ext cx="4465951" cy="1489716"/>
            <a:chOff x="0" y="0"/>
            <a:chExt cx="1176217" cy="3923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6217" cy="392353"/>
            </a:xfrm>
            <a:custGeom>
              <a:avLst/>
              <a:gdLst/>
              <a:ahLst/>
              <a:cxnLst/>
              <a:rect r="r" b="b" t="t" l="l"/>
              <a:pathLst>
                <a:path h="392353" w="1176217">
                  <a:moveTo>
                    <a:pt x="88411" y="0"/>
                  </a:moveTo>
                  <a:lnTo>
                    <a:pt x="1087807" y="0"/>
                  </a:lnTo>
                  <a:cubicBezTo>
                    <a:pt x="1136635" y="0"/>
                    <a:pt x="1176217" y="39583"/>
                    <a:pt x="1176217" y="88411"/>
                  </a:cubicBezTo>
                  <a:lnTo>
                    <a:pt x="1176217" y="303942"/>
                  </a:lnTo>
                  <a:cubicBezTo>
                    <a:pt x="1176217" y="327390"/>
                    <a:pt x="1166903" y="349878"/>
                    <a:pt x="1150323" y="366458"/>
                  </a:cubicBezTo>
                  <a:cubicBezTo>
                    <a:pt x="1133742" y="383039"/>
                    <a:pt x="1111255" y="392353"/>
                    <a:pt x="1087807" y="392353"/>
                  </a:cubicBezTo>
                  <a:lnTo>
                    <a:pt x="88411" y="392353"/>
                  </a:lnTo>
                  <a:cubicBezTo>
                    <a:pt x="39583" y="392353"/>
                    <a:pt x="0" y="352770"/>
                    <a:pt x="0" y="303942"/>
                  </a:cubicBezTo>
                  <a:lnTo>
                    <a:pt x="0" y="88411"/>
                  </a:lnTo>
                  <a:cubicBezTo>
                    <a:pt x="0" y="39583"/>
                    <a:pt x="39583" y="0"/>
                    <a:pt x="88411" y="0"/>
                  </a:cubicBezTo>
                  <a:close/>
                </a:path>
              </a:pathLst>
            </a:custGeom>
            <a:solidFill>
              <a:srgbClr val="F2B54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76217" cy="430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065775" y="8798492"/>
            <a:ext cx="3653294" cy="87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1"/>
              </a:lnSpc>
            </a:pPr>
            <a:r>
              <a:rPr lang="en-US" sz="2465" u="sng">
                <a:solidFill>
                  <a:srgbClr val="2064C7"/>
                </a:solidFill>
                <a:latin typeface="Arimo"/>
                <a:ea typeface="Arimo"/>
                <a:cs typeface="Arimo"/>
                <a:sym typeface="Arimo"/>
                <a:hlinkClick r:id="rId6" tooltip="https://patchwork.data-imaginist.com"/>
              </a:rPr>
              <a:t>https://patchwork.data-imaginist.com/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CD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5522" y="462719"/>
            <a:ext cx="3267377" cy="1217385"/>
            <a:chOff x="0" y="0"/>
            <a:chExt cx="4198620" cy="15643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00" y="-2540"/>
              <a:ext cx="4215130" cy="1568165"/>
            </a:xfrm>
            <a:custGeom>
              <a:avLst/>
              <a:gdLst/>
              <a:ahLst/>
              <a:cxnLst/>
              <a:rect r="r" b="b" t="t" l="l"/>
              <a:pathLst>
                <a:path h="1568165" w="4215130">
                  <a:moveTo>
                    <a:pt x="4196080" y="768912"/>
                  </a:moveTo>
                  <a:cubicBezTo>
                    <a:pt x="4199890" y="767622"/>
                    <a:pt x="4203700" y="766977"/>
                    <a:pt x="4206240" y="765042"/>
                  </a:cubicBezTo>
                  <a:cubicBezTo>
                    <a:pt x="4208780" y="763752"/>
                    <a:pt x="4213860" y="761816"/>
                    <a:pt x="4213860" y="759881"/>
                  </a:cubicBezTo>
                  <a:cubicBezTo>
                    <a:pt x="4213860" y="758591"/>
                    <a:pt x="4208780" y="756656"/>
                    <a:pt x="4206240" y="755365"/>
                  </a:cubicBezTo>
                  <a:lnTo>
                    <a:pt x="4194810" y="749560"/>
                  </a:lnTo>
                  <a:cubicBezTo>
                    <a:pt x="4197350" y="748269"/>
                    <a:pt x="4202430" y="747624"/>
                    <a:pt x="4202430" y="745689"/>
                  </a:cubicBezTo>
                  <a:cubicBezTo>
                    <a:pt x="4204970" y="740528"/>
                    <a:pt x="4208780" y="735368"/>
                    <a:pt x="4208780" y="730207"/>
                  </a:cubicBezTo>
                  <a:cubicBezTo>
                    <a:pt x="4208780" y="727626"/>
                    <a:pt x="4199890" y="725691"/>
                    <a:pt x="4194810" y="722466"/>
                  </a:cubicBezTo>
                  <a:cubicBezTo>
                    <a:pt x="4199890" y="722466"/>
                    <a:pt x="4202430" y="722466"/>
                    <a:pt x="4206240" y="721821"/>
                  </a:cubicBezTo>
                  <a:lnTo>
                    <a:pt x="4206240" y="719885"/>
                  </a:lnTo>
                  <a:lnTo>
                    <a:pt x="4194810" y="719885"/>
                  </a:lnTo>
                  <a:cubicBezTo>
                    <a:pt x="4187190" y="717305"/>
                    <a:pt x="4179570" y="712144"/>
                    <a:pt x="4177030" y="712789"/>
                  </a:cubicBezTo>
                  <a:cubicBezTo>
                    <a:pt x="4163060" y="716660"/>
                    <a:pt x="4163060" y="711499"/>
                    <a:pt x="4160520" y="707628"/>
                  </a:cubicBezTo>
                  <a:cubicBezTo>
                    <a:pt x="4155440" y="708274"/>
                    <a:pt x="4150360" y="708919"/>
                    <a:pt x="4146550" y="708274"/>
                  </a:cubicBezTo>
                  <a:cubicBezTo>
                    <a:pt x="4137660" y="707628"/>
                    <a:pt x="4128770" y="705693"/>
                    <a:pt x="4119880" y="705693"/>
                  </a:cubicBezTo>
                  <a:cubicBezTo>
                    <a:pt x="4108450" y="705048"/>
                    <a:pt x="4095750" y="705048"/>
                    <a:pt x="4083050" y="704403"/>
                  </a:cubicBezTo>
                  <a:cubicBezTo>
                    <a:pt x="4064000" y="703113"/>
                    <a:pt x="4044950" y="701823"/>
                    <a:pt x="4025900" y="700532"/>
                  </a:cubicBezTo>
                  <a:cubicBezTo>
                    <a:pt x="4024630" y="700532"/>
                    <a:pt x="4022090" y="701823"/>
                    <a:pt x="4020820" y="701823"/>
                  </a:cubicBezTo>
                  <a:cubicBezTo>
                    <a:pt x="4010660" y="701177"/>
                    <a:pt x="4000500" y="700532"/>
                    <a:pt x="3991610" y="699242"/>
                  </a:cubicBezTo>
                  <a:cubicBezTo>
                    <a:pt x="3989070" y="698597"/>
                    <a:pt x="3987800" y="695372"/>
                    <a:pt x="3987800" y="694081"/>
                  </a:cubicBezTo>
                  <a:cubicBezTo>
                    <a:pt x="4001770" y="688921"/>
                    <a:pt x="4015740" y="683760"/>
                    <a:pt x="4024630" y="680535"/>
                  </a:cubicBezTo>
                  <a:cubicBezTo>
                    <a:pt x="4034790" y="679889"/>
                    <a:pt x="4041140" y="679244"/>
                    <a:pt x="4050030" y="679244"/>
                  </a:cubicBezTo>
                  <a:cubicBezTo>
                    <a:pt x="4042410" y="674084"/>
                    <a:pt x="4037330" y="671503"/>
                    <a:pt x="4030980" y="667633"/>
                  </a:cubicBezTo>
                  <a:cubicBezTo>
                    <a:pt x="4027170" y="668278"/>
                    <a:pt x="4023360" y="668923"/>
                    <a:pt x="4017010" y="670213"/>
                  </a:cubicBezTo>
                  <a:cubicBezTo>
                    <a:pt x="4017010" y="666987"/>
                    <a:pt x="4017010" y="663762"/>
                    <a:pt x="4018280" y="663762"/>
                  </a:cubicBezTo>
                  <a:cubicBezTo>
                    <a:pt x="4023360" y="663117"/>
                    <a:pt x="4030980" y="662472"/>
                    <a:pt x="4034790" y="663762"/>
                  </a:cubicBezTo>
                  <a:cubicBezTo>
                    <a:pt x="4039870" y="665697"/>
                    <a:pt x="4042410" y="668923"/>
                    <a:pt x="4047490" y="672793"/>
                  </a:cubicBezTo>
                  <a:cubicBezTo>
                    <a:pt x="4050030" y="672793"/>
                    <a:pt x="4055110" y="673438"/>
                    <a:pt x="4060190" y="673438"/>
                  </a:cubicBezTo>
                  <a:cubicBezTo>
                    <a:pt x="4058920" y="665052"/>
                    <a:pt x="4058920" y="665052"/>
                    <a:pt x="4044950" y="652795"/>
                  </a:cubicBezTo>
                  <a:cubicBezTo>
                    <a:pt x="4062730" y="652795"/>
                    <a:pt x="4067810" y="650215"/>
                    <a:pt x="4064000" y="641184"/>
                  </a:cubicBezTo>
                  <a:cubicBezTo>
                    <a:pt x="4075430" y="640539"/>
                    <a:pt x="4088130" y="639894"/>
                    <a:pt x="4099560" y="639894"/>
                  </a:cubicBezTo>
                  <a:cubicBezTo>
                    <a:pt x="4098290" y="638603"/>
                    <a:pt x="4095750" y="636023"/>
                    <a:pt x="4094480" y="634088"/>
                  </a:cubicBezTo>
                  <a:cubicBezTo>
                    <a:pt x="4099560" y="634733"/>
                    <a:pt x="4103370" y="635378"/>
                    <a:pt x="4105910" y="636023"/>
                  </a:cubicBezTo>
                  <a:cubicBezTo>
                    <a:pt x="4107180" y="632798"/>
                    <a:pt x="4107180" y="629572"/>
                    <a:pt x="4108450" y="626992"/>
                  </a:cubicBezTo>
                  <a:cubicBezTo>
                    <a:pt x="4109720" y="623766"/>
                    <a:pt x="4110990" y="619896"/>
                    <a:pt x="4112260" y="616670"/>
                  </a:cubicBezTo>
                  <a:cubicBezTo>
                    <a:pt x="4112260" y="615380"/>
                    <a:pt x="4110990" y="613445"/>
                    <a:pt x="4112260" y="611509"/>
                  </a:cubicBezTo>
                  <a:cubicBezTo>
                    <a:pt x="4116070" y="606349"/>
                    <a:pt x="4117340" y="598607"/>
                    <a:pt x="4113530" y="594737"/>
                  </a:cubicBezTo>
                  <a:cubicBezTo>
                    <a:pt x="4116070" y="593447"/>
                    <a:pt x="4117340" y="591511"/>
                    <a:pt x="4117340" y="590221"/>
                  </a:cubicBezTo>
                  <a:cubicBezTo>
                    <a:pt x="4117340" y="585060"/>
                    <a:pt x="4117340" y="579255"/>
                    <a:pt x="4116070" y="574094"/>
                  </a:cubicBezTo>
                  <a:cubicBezTo>
                    <a:pt x="4114800" y="568933"/>
                    <a:pt x="4113530" y="564417"/>
                    <a:pt x="4112260" y="559257"/>
                  </a:cubicBezTo>
                  <a:cubicBezTo>
                    <a:pt x="4110990" y="557967"/>
                    <a:pt x="4110990" y="556676"/>
                    <a:pt x="4112260" y="554741"/>
                  </a:cubicBezTo>
                  <a:cubicBezTo>
                    <a:pt x="4116070" y="549580"/>
                    <a:pt x="4118610" y="544419"/>
                    <a:pt x="4110990" y="539259"/>
                  </a:cubicBezTo>
                  <a:cubicBezTo>
                    <a:pt x="4108450" y="537969"/>
                    <a:pt x="4109720" y="534743"/>
                    <a:pt x="4110990" y="532808"/>
                  </a:cubicBezTo>
                  <a:cubicBezTo>
                    <a:pt x="4114800" y="525712"/>
                    <a:pt x="4107180" y="519906"/>
                    <a:pt x="4093210" y="518616"/>
                  </a:cubicBezTo>
                  <a:lnTo>
                    <a:pt x="4088130" y="518616"/>
                  </a:lnTo>
                  <a:cubicBezTo>
                    <a:pt x="4089400" y="516680"/>
                    <a:pt x="4090670" y="516035"/>
                    <a:pt x="4091940" y="514745"/>
                  </a:cubicBezTo>
                  <a:cubicBezTo>
                    <a:pt x="4088130" y="514100"/>
                    <a:pt x="4084320" y="514100"/>
                    <a:pt x="4081780" y="512810"/>
                  </a:cubicBezTo>
                  <a:cubicBezTo>
                    <a:pt x="4079240" y="512165"/>
                    <a:pt x="4077970" y="510230"/>
                    <a:pt x="4075430" y="509584"/>
                  </a:cubicBezTo>
                  <a:cubicBezTo>
                    <a:pt x="4065270" y="507004"/>
                    <a:pt x="4053840" y="504424"/>
                    <a:pt x="4042410" y="501843"/>
                  </a:cubicBezTo>
                  <a:cubicBezTo>
                    <a:pt x="4038600" y="501198"/>
                    <a:pt x="4033520" y="501198"/>
                    <a:pt x="4029710" y="501198"/>
                  </a:cubicBezTo>
                  <a:cubicBezTo>
                    <a:pt x="4027170" y="501843"/>
                    <a:pt x="4025900" y="499263"/>
                    <a:pt x="4023360" y="499263"/>
                  </a:cubicBezTo>
                  <a:cubicBezTo>
                    <a:pt x="4005580" y="497328"/>
                    <a:pt x="3987800" y="496037"/>
                    <a:pt x="3970020" y="493457"/>
                  </a:cubicBezTo>
                  <a:cubicBezTo>
                    <a:pt x="3956050" y="490877"/>
                    <a:pt x="3939540" y="496037"/>
                    <a:pt x="3925570" y="490877"/>
                  </a:cubicBezTo>
                  <a:cubicBezTo>
                    <a:pt x="3924300" y="490232"/>
                    <a:pt x="3921760" y="491522"/>
                    <a:pt x="3920490" y="491522"/>
                  </a:cubicBezTo>
                  <a:cubicBezTo>
                    <a:pt x="3909060" y="490232"/>
                    <a:pt x="3898900" y="493457"/>
                    <a:pt x="3887470" y="491522"/>
                  </a:cubicBezTo>
                  <a:cubicBezTo>
                    <a:pt x="3876040" y="489586"/>
                    <a:pt x="3863340" y="488941"/>
                    <a:pt x="3858260" y="483136"/>
                  </a:cubicBezTo>
                  <a:cubicBezTo>
                    <a:pt x="3853180" y="477330"/>
                    <a:pt x="3849370" y="471524"/>
                    <a:pt x="3849370" y="465718"/>
                  </a:cubicBezTo>
                  <a:cubicBezTo>
                    <a:pt x="3850640" y="458622"/>
                    <a:pt x="3856990" y="450881"/>
                    <a:pt x="3832860" y="452171"/>
                  </a:cubicBezTo>
                  <a:cubicBezTo>
                    <a:pt x="3834130" y="450881"/>
                    <a:pt x="3834130" y="449591"/>
                    <a:pt x="3835400" y="448946"/>
                  </a:cubicBezTo>
                  <a:cubicBezTo>
                    <a:pt x="3761740" y="445075"/>
                    <a:pt x="3688080" y="441849"/>
                    <a:pt x="3615690" y="437979"/>
                  </a:cubicBezTo>
                  <a:cubicBezTo>
                    <a:pt x="3613150" y="433463"/>
                    <a:pt x="3610610" y="428302"/>
                    <a:pt x="3608070" y="421206"/>
                  </a:cubicBezTo>
                  <a:cubicBezTo>
                    <a:pt x="3622040" y="428948"/>
                    <a:pt x="3634740" y="433463"/>
                    <a:pt x="3652520" y="432818"/>
                  </a:cubicBezTo>
                  <a:cubicBezTo>
                    <a:pt x="3653790" y="427657"/>
                    <a:pt x="3652520" y="423787"/>
                    <a:pt x="3642360" y="420561"/>
                  </a:cubicBezTo>
                  <a:cubicBezTo>
                    <a:pt x="3641090" y="419916"/>
                    <a:pt x="3639820" y="417336"/>
                    <a:pt x="3641090" y="416046"/>
                  </a:cubicBezTo>
                  <a:cubicBezTo>
                    <a:pt x="3646170" y="409595"/>
                    <a:pt x="3651250" y="403789"/>
                    <a:pt x="3655060" y="397983"/>
                  </a:cubicBezTo>
                  <a:cubicBezTo>
                    <a:pt x="3660140" y="399918"/>
                    <a:pt x="3663950" y="401208"/>
                    <a:pt x="3669030" y="402499"/>
                  </a:cubicBezTo>
                  <a:lnTo>
                    <a:pt x="3671570" y="401208"/>
                  </a:lnTo>
                  <a:lnTo>
                    <a:pt x="3656330" y="389597"/>
                  </a:lnTo>
                  <a:cubicBezTo>
                    <a:pt x="3666490" y="390887"/>
                    <a:pt x="3675380" y="391532"/>
                    <a:pt x="3686810" y="392822"/>
                  </a:cubicBezTo>
                  <a:cubicBezTo>
                    <a:pt x="3683000" y="388952"/>
                    <a:pt x="3679190" y="386371"/>
                    <a:pt x="3679190" y="386371"/>
                  </a:cubicBezTo>
                  <a:cubicBezTo>
                    <a:pt x="3685540" y="383791"/>
                    <a:pt x="3691890" y="381211"/>
                    <a:pt x="3700780" y="377985"/>
                  </a:cubicBezTo>
                  <a:cubicBezTo>
                    <a:pt x="3700780" y="377340"/>
                    <a:pt x="3702050" y="373469"/>
                    <a:pt x="3705860" y="372824"/>
                  </a:cubicBezTo>
                  <a:cubicBezTo>
                    <a:pt x="3713480" y="370889"/>
                    <a:pt x="3716020" y="374115"/>
                    <a:pt x="3718560" y="377340"/>
                  </a:cubicBezTo>
                  <a:cubicBezTo>
                    <a:pt x="3719830" y="379275"/>
                    <a:pt x="3727450" y="379920"/>
                    <a:pt x="3732530" y="380565"/>
                  </a:cubicBezTo>
                  <a:cubicBezTo>
                    <a:pt x="3737610" y="381211"/>
                    <a:pt x="3743960" y="381211"/>
                    <a:pt x="3750310" y="380565"/>
                  </a:cubicBezTo>
                  <a:cubicBezTo>
                    <a:pt x="3760470" y="380565"/>
                    <a:pt x="3770630" y="379920"/>
                    <a:pt x="3784600" y="379275"/>
                  </a:cubicBezTo>
                  <a:cubicBezTo>
                    <a:pt x="3774440" y="377985"/>
                    <a:pt x="3766820" y="376695"/>
                    <a:pt x="3760470" y="376050"/>
                  </a:cubicBezTo>
                  <a:cubicBezTo>
                    <a:pt x="3760470" y="375405"/>
                    <a:pt x="3760470" y="374760"/>
                    <a:pt x="3759200" y="374115"/>
                  </a:cubicBezTo>
                  <a:cubicBezTo>
                    <a:pt x="3769360" y="372824"/>
                    <a:pt x="3779520" y="371534"/>
                    <a:pt x="3788410" y="370244"/>
                  </a:cubicBezTo>
                  <a:cubicBezTo>
                    <a:pt x="3798570" y="371534"/>
                    <a:pt x="3807460" y="373469"/>
                    <a:pt x="3815080" y="374760"/>
                  </a:cubicBezTo>
                  <a:cubicBezTo>
                    <a:pt x="3817620" y="386371"/>
                    <a:pt x="3832860" y="376695"/>
                    <a:pt x="3841750" y="377985"/>
                  </a:cubicBezTo>
                  <a:cubicBezTo>
                    <a:pt x="3839210" y="375405"/>
                    <a:pt x="3835400" y="372824"/>
                    <a:pt x="3831590" y="369599"/>
                  </a:cubicBezTo>
                  <a:cubicBezTo>
                    <a:pt x="3848100" y="370889"/>
                    <a:pt x="3864610" y="370889"/>
                    <a:pt x="3876040" y="377340"/>
                  </a:cubicBezTo>
                  <a:cubicBezTo>
                    <a:pt x="3877310" y="377985"/>
                    <a:pt x="3882390" y="377340"/>
                    <a:pt x="3884930" y="376695"/>
                  </a:cubicBezTo>
                  <a:cubicBezTo>
                    <a:pt x="3888740" y="377340"/>
                    <a:pt x="3895090" y="378630"/>
                    <a:pt x="3897630" y="377985"/>
                  </a:cubicBezTo>
                  <a:cubicBezTo>
                    <a:pt x="3901440" y="376050"/>
                    <a:pt x="3901440" y="372824"/>
                    <a:pt x="3905250" y="368954"/>
                  </a:cubicBezTo>
                  <a:cubicBezTo>
                    <a:pt x="3914140" y="376695"/>
                    <a:pt x="3923030" y="372179"/>
                    <a:pt x="3931920" y="368954"/>
                  </a:cubicBezTo>
                  <a:cubicBezTo>
                    <a:pt x="3930650" y="370889"/>
                    <a:pt x="3930650" y="372179"/>
                    <a:pt x="3930650" y="372179"/>
                  </a:cubicBezTo>
                  <a:cubicBezTo>
                    <a:pt x="3938270" y="374115"/>
                    <a:pt x="3944620" y="375405"/>
                    <a:pt x="3953510" y="377340"/>
                  </a:cubicBezTo>
                  <a:cubicBezTo>
                    <a:pt x="3959860" y="376050"/>
                    <a:pt x="3967480" y="371534"/>
                    <a:pt x="3978910" y="376050"/>
                  </a:cubicBezTo>
                  <a:cubicBezTo>
                    <a:pt x="3980180" y="376695"/>
                    <a:pt x="3985260" y="375405"/>
                    <a:pt x="3989070" y="375405"/>
                  </a:cubicBezTo>
                  <a:cubicBezTo>
                    <a:pt x="3992880" y="374760"/>
                    <a:pt x="3995420" y="374760"/>
                    <a:pt x="3996690" y="374115"/>
                  </a:cubicBezTo>
                  <a:cubicBezTo>
                    <a:pt x="3999230" y="369599"/>
                    <a:pt x="4000500" y="365728"/>
                    <a:pt x="4004310" y="361858"/>
                  </a:cubicBezTo>
                  <a:cubicBezTo>
                    <a:pt x="4008120" y="357987"/>
                    <a:pt x="4006850" y="354117"/>
                    <a:pt x="3999230" y="352826"/>
                  </a:cubicBezTo>
                  <a:cubicBezTo>
                    <a:pt x="3996690" y="352181"/>
                    <a:pt x="3994150" y="352181"/>
                    <a:pt x="3992880" y="351536"/>
                  </a:cubicBezTo>
                  <a:cubicBezTo>
                    <a:pt x="4004310" y="345730"/>
                    <a:pt x="4014470" y="341860"/>
                    <a:pt x="4030980" y="344440"/>
                  </a:cubicBezTo>
                  <a:cubicBezTo>
                    <a:pt x="4034790" y="345085"/>
                    <a:pt x="4039870" y="342505"/>
                    <a:pt x="4046220" y="340570"/>
                  </a:cubicBezTo>
                  <a:cubicBezTo>
                    <a:pt x="4042410" y="338634"/>
                    <a:pt x="4039870" y="337989"/>
                    <a:pt x="4037330" y="337344"/>
                  </a:cubicBezTo>
                  <a:cubicBezTo>
                    <a:pt x="4047490" y="326378"/>
                    <a:pt x="4064000" y="333474"/>
                    <a:pt x="4079240" y="333474"/>
                  </a:cubicBezTo>
                  <a:cubicBezTo>
                    <a:pt x="4074160" y="331538"/>
                    <a:pt x="4071620" y="329603"/>
                    <a:pt x="4069080" y="328958"/>
                  </a:cubicBezTo>
                  <a:cubicBezTo>
                    <a:pt x="4076700" y="327023"/>
                    <a:pt x="4084320" y="325732"/>
                    <a:pt x="4090670" y="323797"/>
                  </a:cubicBezTo>
                  <a:cubicBezTo>
                    <a:pt x="4091940" y="321217"/>
                    <a:pt x="4090670" y="318636"/>
                    <a:pt x="4091940" y="317346"/>
                  </a:cubicBezTo>
                  <a:cubicBezTo>
                    <a:pt x="4098290" y="312185"/>
                    <a:pt x="4094480" y="308315"/>
                    <a:pt x="4084320" y="305735"/>
                  </a:cubicBezTo>
                  <a:cubicBezTo>
                    <a:pt x="4080510" y="304444"/>
                    <a:pt x="4076700" y="301864"/>
                    <a:pt x="4074160" y="299929"/>
                  </a:cubicBezTo>
                  <a:cubicBezTo>
                    <a:pt x="4077970" y="299929"/>
                    <a:pt x="4083050" y="299284"/>
                    <a:pt x="4088130" y="299284"/>
                  </a:cubicBezTo>
                  <a:lnTo>
                    <a:pt x="4088130" y="291542"/>
                  </a:lnTo>
                  <a:cubicBezTo>
                    <a:pt x="4090670" y="291542"/>
                    <a:pt x="4093210" y="291542"/>
                    <a:pt x="4095750" y="292188"/>
                  </a:cubicBezTo>
                  <a:cubicBezTo>
                    <a:pt x="4097020" y="284446"/>
                    <a:pt x="4098290" y="276705"/>
                    <a:pt x="4100830" y="268319"/>
                  </a:cubicBezTo>
                  <a:cubicBezTo>
                    <a:pt x="4086860" y="264448"/>
                    <a:pt x="4094480" y="259933"/>
                    <a:pt x="4102100" y="254127"/>
                  </a:cubicBezTo>
                  <a:cubicBezTo>
                    <a:pt x="4102100" y="254127"/>
                    <a:pt x="4099560" y="253482"/>
                    <a:pt x="4097020" y="253482"/>
                  </a:cubicBezTo>
                  <a:cubicBezTo>
                    <a:pt x="4098290" y="250901"/>
                    <a:pt x="4100830" y="248321"/>
                    <a:pt x="4102100" y="245741"/>
                  </a:cubicBezTo>
                  <a:cubicBezTo>
                    <a:pt x="4104640" y="240580"/>
                    <a:pt x="4100830" y="239935"/>
                    <a:pt x="4089400" y="242515"/>
                  </a:cubicBezTo>
                  <a:cubicBezTo>
                    <a:pt x="4088130" y="241225"/>
                    <a:pt x="4086860" y="239290"/>
                    <a:pt x="4084320" y="238000"/>
                  </a:cubicBezTo>
                  <a:cubicBezTo>
                    <a:pt x="4083050" y="238645"/>
                    <a:pt x="4083050" y="239290"/>
                    <a:pt x="4081780" y="239935"/>
                  </a:cubicBezTo>
                  <a:cubicBezTo>
                    <a:pt x="4076700" y="239290"/>
                    <a:pt x="4072890" y="238000"/>
                    <a:pt x="4067810" y="237354"/>
                  </a:cubicBezTo>
                  <a:cubicBezTo>
                    <a:pt x="4042410" y="232194"/>
                    <a:pt x="4015740" y="233484"/>
                    <a:pt x="3990340" y="232839"/>
                  </a:cubicBezTo>
                  <a:cubicBezTo>
                    <a:pt x="3986530" y="232839"/>
                    <a:pt x="3981450" y="234774"/>
                    <a:pt x="3977640" y="234774"/>
                  </a:cubicBezTo>
                  <a:cubicBezTo>
                    <a:pt x="3962400" y="234129"/>
                    <a:pt x="3948430" y="231549"/>
                    <a:pt x="3934460" y="230904"/>
                  </a:cubicBezTo>
                  <a:cubicBezTo>
                    <a:pt x="3915410" y="230258"/>
                    <a:pt x="3896360" y="230258"/>
                    <a:pt x="3877310" y="230258"/>
                  </a:cubicBezTo>
                  <a:cubicBezTo>
                    <a:pt x="3863340" y="230258"/>
                    <a:pt x="3860800" y="226388"/>
                    <a:pt x="3862070" y="221227"/>
                  </a:cubicBezTo>
                  <a:cubicBezTo>
                    <a:pt x="3867150" y="219292"/>
                    <a:pt x="3872230" y="215421"/>
                    <a:pt x="3872230" y="214776"/>
                  </a:cubicBezTo>
                  <a:cubicBezTo>
                    <a:pt x="3855720" y="208325"/>
                    <a:pt x="3870960" y="203810"/>
                    <a:pt x="3874770" y="198649"/>
                  </a:cubicBezTo>
                  <a:cubicBezTo>
                    <a:pt x="3873500" y="185747"/>
                    <a:pt x="3872230" y="172845"/>
                    <a:pt x="3870960" y="159298"/>
                  </a:cubicBezTo>
                  <a:cubicBezTo>
                    <a:pt x="3873500" y="158653"/>
                    <a:pt x="3878580" y="158008"/>
                    <a:pt x="3882390" y="157363"/>
                  </a:cubicBezTo>
                  <a:cubicBezTo>
                    <a:pt x="3881120" y="155427"/>
                    <a:pt x="3878580" y="153492"/>
                    <a:pt x="3878580" y="151557"/>
                  </a:cubicBezTo>
                  <a:cubicBezTo>
                    <a:pt x="3882390" y="143816"/>
                    <a:pt x="3883660" y="136075"/>
                    <a:pt x="3867150" y="130269"/>
                  </a:cubicBezTo>
                  <a:cubicBezTo>
                    <a:pt x="3874770" y="127688"/>
                    <a:pt x="3881120" y="125753"/>
                    <a:pt x="3888740" y="123173"/>
                  </a:cubicBezTo>
                  <a:cubicBezTo>
                    <a:pt x="3887470" y="122528"/>
                    <a:pt x="3886200" y="121237"/>
                    <a:pt x="3886200" y="120592"/>
                  </a:cubicBezTo>
                  <a:cubicBezTo>
                    <a:pt x="3886200" y="119947"/>
                    <a:pt x="3884930" y="119947"/>
                    <a:pt x="3883660" y="119947"/>
                  </a:cubicBezTo>
                  <a:cubicBezTo>
                    <a:pt x="3870960" y="119947"/>
                    <a:pt x="3865880" y="118657"/>
                    <a:pt x="3864610" y="112206"/>
                  </a:cubicBezTo>
                  <a:cubicBezTo>
                    <a:pt x="3864610" y="110916"/>
                    <a:pt x="3864610" y="108981"/>
                    <a:pt x="3867150" y="107690"/>
                  </a:cubicBezTo>
                  <a:cubicBezTo>
                    <a:pt x="3872230" y="105755"/>
                    <a:pt x="3877310" y="103820"/>
                    <a:pt x="3883660" y="102530"/>
                  </a:cubicBezTo>
                  <a:cubicBezTo>
                    <a:pt x="3886200" y="101885"/>
                    <a:pt x="3891280" y="102530"/>
                    <a:pt x="3893820" y="103175"/>
                  </a:cubicBezTo>
                  <a:cubicBezTo>
                    <a:pt x="3907790" y="107045"/>
                    <a:pt x="3909060" y="107045"/>
                    <a:pt x="3911600" y="98659"/>
                  </a:cubicBezTo>
                  <a:cubicBezTo>
                    <a:pt x="3914140" y="99304"/>
                    <a:pt x="3916680" y="99949"/>
                    <a:pt x="3920490" y="100594"/>
                  </a:cubicBezTo>
                  <a:cubicBezTo>
                    <a:pt x="3919220" y="98014"/>
                    <a:pt x="3919220" y="96079"/>
                    <a:pt x="3916680" y="94143"/>
                  </a:cubicBezTo>
                  <a:cubicBezTo>
                    <a:pt x="3916680" y="93498"/>
                    <a:pt x="3914140" y="92853"/>
                    <a:pt x="3911600" y="92208"/>
                  </a:cubicBezTo>
                  <a:cubicBezTo>
                    <a:pt x="3914140" y="91563"/>
                    <a:pt x="3916680" y="90273"/>
                    <a:pt x="3919220" y="90918"/>
                  </a:cubicBezTo>
                  <a:cubicBezTo>
                    <a:pt x="3931920" y="92853"/>
                    <a:pt x="3939540" y="88338"/>
                    <a:pt x="3948430" y="85757"/>
                  </a:cubicBezTo>
                  <a:cubicBezTo>
                    <a:pt x="3940810" y="80596"/>
                    <a:pt x="3933190" y="76081"/>
                    <a:pt x="3926840" y="70920"/>
                  </a:cubicBezTo>
                  <a:cubicBezTo>
                    <a:pt x="3937000" y="68340"/>
                    <a:pt x="3944620" y="67049"/>
                    <a:pt x="3952240" y="65114"/>
                  </a:cubicBezTo>
                  <a:cubicBezTo>
                    <a:pt x="3935730" y="50922"/>
                    <a:pt x="3935730" y="50922"/>
                    <a:pt x="3947160" y="45116"/>
                  </a:cubicBezTo>
                  <a:cubicBezTo>
                    <a:pt x="3947160" y="44471"/>
                    <a:pt x="3945890" y="43826"/>
                    <a:pt x="3945890" y="43181"/>
                  </a:cubicBezTo>
                  <a:cubicBezTo>
                    <a:pt x="3942080" y="43826"/>
                    <a:pt x="3937000" y="44471"/>
                    <a:pt x="3933190" y="45761"/>
                  </a:cubicBezTo>
                  <a:lnTo>
                    <a:pt x="3931920" y="45116"/>
                  </a:lnTo>
                  <a:cubicBezTo>
                    <a:pt x="3937000" y="42536"/>
                    <a:pt x="3942080" y="40601"/>
                    <a:pt x="3947160" y="38020"/>
                  </a:cubicBezTo>
                  <a:cubicBezTo>
                    <a:pt x="3947160" y="36085"/>
                    <a:pt x="3949700" y="31569"/>
                    <a:pt x="3947160" y="30279"/>
                  </a:cubicBezTo>
                  <a:cubicBezTo>
                    <a:pt x="3937000" y="25763"/>
                    <a:pt x="3948430" y="21248"/>
                    <a:pt x="3945890" y="16732"/>
                  </a:cubicBezTo>
                  <a:cubicBezTo>
                    <a:pt x="3944620" y="15442"/>
                    <a:pt x="3945890" y="12216"/>
                    <a:pt x="3944620" y="12216"/>
                  </a:cubicBezTo>
                  <a:cubicBezTo>
                    <a:pt x="3937000" y="10281"/>
                    <a:pt x="3928110" y="7056"/>
                    <a:pt x="3919220" y="7056"/>
                  </a:cubicBezTo>
                  <a:cubicBezTo>
                    <a:pt x="3898900" y="6411"/>
                    <a:pt x="3878580" y="7701"/>
                    <a:pt x="3858260" y="7701"/>
                  </a:cubicBezTo>
                  <a:lnTo>
                    <a:pt x="3793490" y="7701"/>
                  </a:lnTo>
                  <a:cubicBezTo>
                    <a:pt x="3778250" y="7701"/>
                    <a:pt x="3765550" y="5765"/>
                    <a:pt x="3750310" y="3830"/>
                  </a:cubicBezTo>
                  <a:cubicBezTo>
                    <a:pt x="3732530" y="0"/>
                    <a:pt x="3713480" y="3185"/>
                    <a:pt x="3694430" y="3830"/>
                  </a:cubicBezTo>
                  <a:cubicBezTo>
                    <a:pt x="3653790" y="4475"/>
                    <a:pt x="3613150" y="4475"/>
                    <a:pt x="3572510" y="5120"/>
                  </a:cubicBezTo>
                  <a:cubicBezTo>
                    <a:pt x="3553460" y="5120"/>
                    <a:pt x="3533140" y="6411"/>
                    <a:pt x="3514090" y="7056"/>
                  </a:cubicBezTo>
                  <a:cubicBezTo>
                    <a:pt x="3489960" y="7701"/>
                    <a:pt x="3465830" y="7056"/>
                    <a:pt x="3441700" y="7701"/>
                  </a:cubicBezTo>
                  <a:cubicBezTo>
                    <a:pt x="3416300" y="8346"/>
                    <a:pt x="3390900" y="9636"/>
                    <a:pt x="3365500" y="10281"/>
                  </a:cubicBezTo>
                  <a:cubicBezTo>
                    <a:pt x="3335020" y="10926"/>
                    <a:pt x="3304540" y="10926"/>
                    <a:pt x="3274060" y="11571"/>
                  </a:cubicBezTo>
                  <a:lnTo>
                    <a:pt x="3178810" y="13507"/>
                  </a:lnTo>
                  <a:cubicBezTo>
                    <a:pt x="3149600" y="14152"/>
                    <a:pt x="3121660" y="14152"/>
                    <a:pt x="3092450" y="14152"/>
                  </a:cubicBezTo>
                  <a:cubicBezTo>
                    <a:pt x="3070860" y="14152"/>
                    <a:pt x="3048000" y="14797"/>
                    <a:pt x="3026410" y="15442"/>
                  </a:cubicBezTo>
                  <a:lnTo>
                    <a:pt x="2961640" y="17377"/>
                  </a:lnTo>
                  <a:cubicBezTo>
                    <a:pt x="2946400" y="18022"/>
                    <a:pt x="2931160" y="18022"/>
                    <a:pt x="2914650" y="18667"/>
                  </a:cubicBezTo>
                  <a:cubicBezTo>
                    <a:pt x="2889250" y="19312"/>
                    <a:pt x="2863850" y="19312"/>
                    <a:pt x="2838450" y="19958"/>
                  </a:cubicBezTo>
                  <a:cubicBezTo>
                    <a:pt x="2809240" y="20603"/>
                    <a:pt x="2781300" y="21893"/>
                    <a:pt x="2753360" y="22538"/>
                  </a:cubicBezTo>
                  <a:cubicBezTo>
                    <a:pt x="2724150" y="23828"/>
                    <a:pt x="2696210" y="25118"/>
                    <a:pt x="2667000" y="26409"/>
                  </a:cubicBezTo>
                  <a:cubicBezTo>
                    <a:pt x="2655570" y="27054"/>
                    <a:pt x="2644140" y="27054"/>
                    <a:pt x="2631440" y="27699"/>
                  </a:cubicBezTo>
                  <a:lnTo>
                    <a:pt x="2594610" y="27699"/>
                  </a:lnTo>
                  <a:cubicBezTo>
                    <a:pt x="2552700" y="28989"/>
                    <a:pt x="2512060" y="30924"/>
                    <a:pt x="2470150" y="32214"/>
                  </a:cubicBezTo>
                  <a:cubicBezTo>
                    <a:pt x="2444750" y="32859"/>
                    <a:pt x="2418080" y="33505"/>
                    <a:pt x="2392680" y="34795"/>
                  </a:cubicBezTo>
                  <a:cubicBezTo>
                    <a:pt x="2377440" y="35440"/>
                    <a:pt x="2360930" y="36730"/>
                    <a:pt x="2345690" y="37375"/>
                  </a:cubicBezTo>
                  <a:lnTo>
                    <a:pt x="2242820" y="41246"/>
                  </a:lnTo>
                  <a:cubicBezTo>
                    <a:pt x="2221230" y="41891"/>
                    <a:pt x="2200910" y="44471"/>
                    <a:pt x="2180590" y="45116"/>
                  </a:cubicBezTo>
                  <a:cubicBezTo>
                    <a:pt x="2148840" y="46406"/>
                    <a:pt x="2115820" y="47052"/>
                    <a:pt x="2084070" y="48342"/>
                  </a:cubicBezTo>
                  <a:cubicBezTo>
                    <a:pt x="2076450" y="48342"/>
                    <a:pt x="2067560" y="48987"/>
                    <a:pt x="2059940" y="48987"/>
                  </a:cubicBezTo>
                  <a:cubicBezTo>
                    <a:pt x="2032000" y="50277"/>
                    <a:pt x="2005330" y="51567"/>
                    <a:pt x="1977390" y="52857"/>
                  </a:cubicBezTo>
                  <a:cubicBezTo>
                    <a:pt x="1962150" y="53502"/>
                    <a:pt x="1945640" y="54793"/>
                    <a:pt x="1930400" y="55438"/>
                  </a:cubicBezTo>
                  <a:cubicBezTo>
                    <a:pt x="1911350" y="56083"/>
                    <a:pt x="1892300" y="56728"/>
                    <a:pt x="1874520" y="57373"/>
                  </a:cubicBezTo>
                  <a:cubicBezTo>
                    <a:pt x="1838960" y="59308"/>
                    <a:pt x="1802130" y="61244"/>
                    <a:pt x="1766570" y="63179"/>
                  </a:cubicBezTo>
                  <a:cubicBezTo>
                    <a:pt x="1760220" y="63824"/>
                    <a:pt x="1755140" y="65759"/>
                    <a:pt x="1748790" y="65759"/>
                  </a:cubicBezTo>
                  <a:cubicBezTo>
                    <a:pt x="1719580" y="67049"/>
                    <a:pt x="1690370" y="67049"/>
                    <a:pt x="1662430" y="68985"/>
                  </a:cubicBezTo>
                  <a:cubicBezTo>
                    <a:pt x="1647190" y="70275"/>
                    <a:pt x="1630680" y="67049"/>
                    <a:pt x="1616710" y="73500"/>
                  </a:cubicBezTo>
                  <a:cubicBezTo>
                    <a:pt x="1611630" y="75436"/>
                    <a:pt x="1597660" y="72210"/>
                    <a:pt x="1588770" y="72855"/>
                  </a:cubicBezTo>
                  <a:cubicBezTo>
                    <a:pt x="1553210" y="74791"/>
                    <a:pt x="1517650" y="77371"/>
                    <a:pt x="1483360" y="79306"/>
                  </a:cubicBezTo>
                  <a:cubicBezTo>
                    <a:pt x="1455420" y="81242"/>
                    <a:pt x="1428750" y="82532"/>
                    <a:pt x="1400810" y="84467"/>
                  </a:cubicBezTo>
                  <a:cubicBezTo>
                    <a:pt x="1390650" y="85112"/>
                    <a:pt x="1380490" y="87047"/>
                    <a:pt x="1371600" y="87693"/>
                  </a:cubicBezTo>
                  <a:cubicBezTo>
                    <a:pt x="1346200" y="88983"/>
                    <a:pt x="1320800" y="90273"/>
                    <a:pt x="1296670" y="91563"/>
                  </a:cubicBezTo>
                  <a:cubicBezTo>
                    <a:pt x="1296670" y="94143"/>
                    <a:pt x="1296670" y="95434"/>
                    <a:pt x="1295400" y="96724"/>
                  </a:cubicBezTo>
                  <a:cubicBezTo>
                    <a:pt x="1292860" y="95434"/>
                    <a:pt x="1290320" y="93498"/>
                    <a:pt x="1287780" y="90918"/>
                  </a:cubicBezTo>
                  <a:cubicBezTo>
                    <a:pt x="1282700" y="98014"/>
                    <a:pt x="1272540" y="93498"/>
                    <a:pt x="1264920" y="94143"/>
                  </a:cubicBezTo>
                  <a:cubicBezTo>
                    <a:pt x="1250950" y="95434"/>
                    <a:pt x="1235710" y="97369"/>
                    <a:pt x="1221740" y="98014"/>
                  </a:cubicBezTo>
                  <a:cubicBezTo>
                    <a:pt x="1196340" y="99949"/>
                    <a:pt x="1170940" y="101240"/>
                    <a:pt x="1145540" y="102530"/>
                  </a:cubicBezTo>
                  <a:cubicBezTo>
                    <a:pt x="1123950" y="103820"/>
                    <a:pt x="1102360" y="106400"/>
                    <a:pt x="1080770" y="108336"/>
                  </a:cubicBezTo>
                  <a:cubicBezTo>
                    <a:pt x="1043940" y="111561"/>
                    <a:pt x="1005840" y="113496"/>
                    <a:pt x="969010" y="116722"/>
                  </a:cubicBezTo>
                  <a:cubicBezTo>
                    <a:pt x="943610" y="118657"/>
                    <a:pt x="918210" y="121883"/>
                    <a:pt x="891540" y="123818"/>
                  </a:cubicBezTo>
                  <a:cubicBezTo>
                    <a:pt x="864870" y="126398"/>
                    <a:pt x="836930" y="128333"/>
                    <a:pt x="810260" y="130914"/>
                  </a:cubicBezTo>
                  <a:cubicBezTo>
                    <a:pt x="791210" y="132849"/>
                    <a:pt x="772160" y="135430"/>
                    <a:pt x="753110" y="137365"/>
                  </a:cubicBezTo>
                  <a:cubicBezTo>
                    <a:pt x="715010" y="140590"/>
                    <a:pt x="675640" y="143816"/>
                    <a:pt x="637540" y="147041"/>
                  </a:cubicBezTo>
                  <a:cubicBezTo>
                    <a:pt x="623570" y="148331"/>
                    <a:pt x="610870" y="150912"/>
                    <a:pt x="596900" y="152202"/>
                  </a:cubicBezTo>
                  <a:cubicBezTo>
                    <a:pt x="572770" y="154782"/>
                    <a:pt x="548640" y="156073"/>
                    <a:pt x="524510" y="158653"/>
                  </a:cubicBezTo>
                  <a:cubicBezTo>
                    <a:pt x="506730" y="160588"/>
                    <a:pt x="490220" y="163814"/>
                    <a:pt x="473710" y="165104"/>
                  </a:cubicBezTo>
                  <a:cubicBezTo>
                    <a:pt x="438150" y="168974"/>
                    <a:pt x="402590" y="171555"/>
                    <a:pt x="367030" y="174780"/>
                  </a:cubicBezTo>
                  <a:cubicBezTo>
                    <a:pt x="351790" y="176070"/>
                    <a:pt x="336550" y="178651"/>
                    <a:pt x="321310" y="180586"/>
                  </a:cubicBezTo>
                  <a:cubicBezTo>
                    <a:pt x="297180" y="183812"/>
                    <a:pt x="271780" y="186392"/>
                    <a:pt x="247650" y="189617"/>
                  </a:cubicBezTo>
                  <a:cubicBezTo>
                    <a:pt x="241300" y="190263"/>
                    <a:pt x="234950" y="192198"/>
                    <a:pt x="227330" y="192843"/>
                  </a:cubicBezTo>
                  <a:cubicBezTo>
                    <a:pt x="219710" y="193488"/>
                    <a:pt x="212090" y="193488"/>
                    <a:pt x="204470" y="194133"/>
                  </a:cubicBezTo>
                  <a:cubicBezTo>
                    <a:pt x="189230" y="196068"/>
                    <a:pt x="173990" y="198004"/>
                    <a:pt x="160020" y="199939"/>
                  </a:cubicBezTo>
                  <a:cubicBezTo>
                    <a:pt x="129540" y="203810"/>
                    <a:pt x="114300" y="205100"/>
                    <a:pt x="100330" y="208970"/>
                  </a:cubicBezTo>
                  <a:cubicBezTo>
                    <a:pt x="87630" y="212196"/>
                    <a:pt x="69850" y="211551"/>
                    <a:pt x="64770" y="221872"/>
                  </a:cubicBezTo>
                  <a:cubicBezTo>
                    <a:pt x="62230" y="225098"/>
                    <a:pt x="55880" y="227033"/>
                    <a:pt x="67310" y="228323"/>
                  </a:cubicBezTo>
                  <a:cubicBezTo>
                    <a:pt x="68580" y="228323"/>
                    <a:pt x="71120" y="230258"/>
                    <a:pt x="69850" y="230904"/>
                  </a:cubicBezTo>
                  <a:cubicBezTo>
                    <a:pt x="67310" y="234774"/>
                    <a:pt x="64770" y="238645"/>
                    <a:pt x="62230" y="243805"/>
                  </a:cubicBezTo>
                  <a:cubicBezTo>
                    <a:pt x="62230" y="243805"/>
                    <a:pt x="64770" y="244451"/>
                    <a:pt x="67310" y="245741"/>
                  </a:cubicBezTo>
                  <a:cubicBezTo>
                    <a:pt x="59690" y="249611"/>
                    <a:pt x="59690" y="263803"/>
                    <a:pt x="64770" y="268319"/>
                  </a:cubicBezTo>
                  <a:cubicBezTo>
                    <a:pt x="67310" y="270899"/>
                    <a:pt x="68580" y="274125"/>
                    <a:pt x="69850" y="277350"/>
                  </a:cubicBezTo>
                  <a:cubicBezTo>
                    <a:pt x="54610" y="279286"/>
                    <a:pt x="72390" y="283801"/>
                    <a:pt x="67310" y="286382"/>
                  </a:cubicBezTo>
                  <a:cubicBezTo>
                    <a:pt x="69850" y="286382"/>
                    <a:pt x="72390" y="286382"/>
                    <a:pt x="76200" y="287027"/>
                  </a:cubicBezTo>
                  <a:cubicBezTo>
                    <a:pt x="73660" y="288962"/>
                    <a:pt x="71120" y="290252"/>
                    <a:pt x="69850" y="290897"/>
                  </a:cubicBezTo>
                  <a:cubicBezTo>
                    <a:pt x="72390" y="292188"/>
                    <a:pt x="76200" y="292833"/>
                    <a:pt x="78740" y="294123"/>
                  </a:cubicBezTo>
                  <a:cubicBezTo>
                    <a:pt x="64770" y="303799"/>
                    <a:pt x="64770" y="308315"/>
                    <a:pt x="81280" y="316701"/>
                  </a:cubicBezTo>
                  <a:cubicBezTo>
                    <a:pt x="82550" y="317346"/>
                    <a:pt x="85090" y="318636"/>
                    <a:pt x="85090" y="319281"/>
                  </a:cubicBezTo>
                  <a:cubicBezTo>
                    <a:pt x="81280" y="326378"/>
                    <a:pt x="82550" y="332828"/>
                    <a:pt x="91440" y="338634"/>
                  </a:cubicBezTo>
                  <a:cubicBezTo>
                    <a:pt x="91440" y="338634"/>
                    <a:pt x="90170" y="340570"/>
                    <a:pt x="87630" y="341860"/>
                  </a:cubicBezTo>
                  <a:cubicBezTo>
                    <a:pt x="91440" y="341215"/>
                    <a:pt x="93980" y="340570"/>
                    <a:pt x="96520" y="340570"/>
                  </a:cubicBezTo>
                  <a:lnTo>
                    <a:pt x="92710" y="352181"/>
                  </a:lnTo>
                  <a:lnTo>
                    <a:pt x="106680" y="352181"/>
                  </a:lnTo>
                  <a:cubicBezTo>
                    <a:pt x="110490" y="354762"/>
                    <a:pt x="114300" y="356697"/>
                    <a:pt x="114300" y="357342"/>
                  </a:cubicBezTo>
                  <a:cubicBezTo>
                    <a:pt x="118110" y="355407"/>
                    <a:pt x="120650" y="354762"/>
                    <a:pt x="121920" y="354117"/>
                  </a:cubicBezTo>
                  <a:cubicBezTo>
                    <a:pt x="128270" y="359277"/>
                    <a:pt x="133350" y="363148"/>
                    <a:pt x="137160" y="367019"/>
                  </a:cubicBezTo>
                  <a:cubicBezTo>
                    <a:pt x="135890" y="371534"/>
                    <a:pt x="133350" y="375405"/>
                    <a:pt x="132080" y="377985"/>
                  </a:cubicBezTo>
                  <a:cubicBezTo>
                    <a:pt x="125730" y="377985"/>
                    <a:pt x="119380" y="377340"/>
                    <a:pt x="115570" y="378630"/>
                  </a:cubicBezTo>
                  <a:cubicBezTo>
                    <a:pt x="111760" y="379920"/>
                    <a:pt x="111760" y="383146"/>
                    <a:pt x="109220" y="385081"/>
                  </a:cubicBezTo>
                  <a:cubicBezTo>
                    <a:pt x="109220" y="385726"/>
                    <a:pt x="118110" y="394112"/>
                    <a:pt x="116840" y="394758"/>
                  </a:cubicBezTo>
                  <a:cubicBezTo>
                    <a:pt x="115570" y="399273"/>
                    <a:pt x="113030" y="403789"/>
                    <a:pt x="111760" y="408950"/>
                  </a:cubicBezTo>
                  <a:cubicBezTo>
                    <a:pt x="116840" y="410885"/>
                    <a:pt x="123190" y="413465"/>
                    <a:pt x="128270" y="415401"/>
                  </a:cubicBezTo>
                  <a:cubicBezTo>
                    <a:pt x="119380" y="417981"/>
                    <a:pt x="113030" y="420561"/>
                    <a:pt x="106680" y="422497"/>
                  </a:cubicBezTo>
                  <a:cubicBezTo>
                    <a:pt x="109220" y="423142"/>
                    <a:pt x="110490" y="423787"/>
                    <a:pt x="113030" y="424432"/>
                  </a:cubicBezTo>
                  <a:cubicBezTo>
                    <a:pt x="114300" y="427012"/>
                    <a:pt x="116840" y="429593"/>
                    <a:pt x="116840" y="432173"/>
                  </a:cubicBezTo>
                  <a:cubicBezTo>
                    <a:pt x="116840" y="434753"/>
                    <a:pt x="113030" y="439269"/>
                    <a:pt x="115570" y="439914"/>
                  </a:cubicBezTo>
                  <a:cubicBezTo>
                    <a:pt x="127000" y="443140"/>
                    <a:pt x="120650" y="452816"/>
                    <a:pt x="135890" y="454106"/>
                  </a:cubicBezTo>
                  <a:cubicBezTo>
                    <a:pt x="137160" y="454106"/>
                    <a:pt x="137160" y="455396"/>
                    <a:pt x="139700" y="456687"/>
                  </a:cubicBezTo>
                  <a:cubicBezTo>
                    <a:pt x="135890" y="456687"/>
                    <a:pt x="133350" y="456687"/>
                    <a:pt x="128270" y="457332"/>
                  </a:cubicBezTo>
                  <a:cubicBezTo>
                    <a:pt x="142240" y="462492"/>
                    <a:pt x="138430" y="467008"/>
                    <a:pt x="133350" y="470879"/>
                  </a:cubicBezTo>
                  <a:cubicBezTo>
                    <a:pt x="128270" y="471524"/>
                    <a:pt x="124460" y="472169"/>
                    <a:pt x="120650" y="472814"/>
                  </a:cubicBezTo>
                  <a:cubicBezTo>
                    <a:pt x="121920" y="474104"/>
                    <a:pt x="121920" y="474749"/>
                    <a:pt x="123190" y="476039"/>
                  </a:cubicBezTo>
                  <a:cubicBezTo>
                    <a:pt x="124460" y="476685"/>
                    <a:pt x="130810" y="485071"/>
                    <a:pt x="130810" y="486361"/>
                  </a:cubicBezTo>
                  <a:cubicBezTo>
                    <a:pt x="128270" y="489586"/>
                    <a:pt x="127000" y="492812"/>
                    <a:pt x="125730" y="496037"/>
                  </a:cubicBezTo>
                  <a:cubicBezTo>
                    <a:pt x="133350" y="496037"/>
                    <a:pt x="139700" y="496683"/>
                    <a:pt x="142240" y="496683"/>
                  </a:cubicBezTo>
                  <a:cubicBezTo>
                    <a:pt x="139700" y="497328"/>
                    <a:pt x="135890" y="498618"/>
                    <a:pt x="133350" y="499263"/>
                  </a:cubicBezTo>
                  <a:cubicBezTo>
                    <a:pt x="134620" y="500553"/>
                    <a:pt x="135890" y="501843"/>
                    <a:pt x="138430" y="502488"/>
                  </a:cubicBezTo>
                  <a:cubicBezTo>
                    <a:pt x="148590" y="501843"/>
                    <a:pt x="158750" y="501198"/>
                    <a:pt x="170180" y="500553"/>
                  </a:cubicBezTo>
                  <a:cubicBezTo>
                    <a:pt x="168910" y="503779"/>
                    <a:pt x="167640" y="506359"/>
                    <a:pt x="165100" y="508939"/>
                  </a:cubicBezTo>
                  <a:cubicBezTo>
                    <a:pt x="171450" y="508939"/>
                    <a:pt x="179070" y="509584"/>
                    <a:pt x="185420" y="509584"/>
                  </a:cubicBezTo>
                  <a:lnTo>
                    <a:pt x="185420" y="512810"/>
                  </a:lnTo>
                  <a:cubicBezTo>
                    <a:pt x="176530" y="513455"/>
                    <a:pt x="167640" y="514745"/>
                    <a:pt x="160020" y="515390"/>
                  </a:cubicBezTo>
                  <a:cubicBezTo>
                    <a:pt x="191770" y="523131"/>
                    <a:pt x="220980" y="516035"/>
                    <a:pt x="255270" y="513455"/>
                  </a:cubicBezTo>
                  <a:cubicBezTo>
                    <a:pt x="261620" y="516680"/>
                    <a:pt x="267970" y="514100"/>
                    <a:pt x="273050" y="508939"/>
                  </a:cubicBezTo>
                  <a:cubicBezTo>
                    <a:pt x="279400" y="513455"/>
                    <a:pt x="284480" y="512165"/>
                    <a:pt x="297180" y="503133"/>
                  </a:cubicBezTo>
                  <a:cubicBezTo>
                    <a:pt x="298450" y="503133"/>
                    <a:pt x="299720" y="503779"/>
                    <a:pt x="300990" y="503779"/>
                  </a:cubicBezTo>
                  <a:cubicBezTo>
                    <a:pt x="299720" y="506359"/>
                    <a:pt x="297180" y="508294"/>
                    <a:pt x="295910" y="510875"/>
                  </a:cubicBezTo>
                  <a:cubicBezTo>
                    <a:pt x="303530" y="509584"/>
                    <a:pt x="309880" y="508939"/>
                    <a:pt x="317500" y="507649"/>
                  </a:cubicBezTo>
                  <a:lnTo>
                    <a:pt x="344170" y="505714"/>
                  </a:lnTo>
                  <a:cubicBezTo>
                    <a:pt x="358140" y="504424"/>
                    <a:pt x="372110" y="503779"/>
                    <a:pt x="384810" y="502488"/>
                  </a:cubicBezTo>
                  <a:cubicBezTo>
                    <a:pt x="389890" y="501843"/>
                    <a:pt x="394970" y="499908"/>
                    <a:pt x="400050" y="499263"/>
                  </a:cubicBezTo>
                  <a:cubicBezTo>
                    <a:pt x="405130" y="498618"/>
                    <a:pt x="412750" y="496683"/>
                    <a:pt x="415290" y="497973"/>
                  </a:cubicBezTo>
                  <a:cubicBezTo>
                    <a:pt x="425450" y="502488"/>
                    <a:pt x="434340" y="507649"/>
                    <a:pt x="444500" y="512165"/>
                  </a:cubicBezTo>
                  <a:cubicBezTo>
                    <a:pt x="445770" y="510875"/>
                    <a:pt x="447040" y="508939"/>
                    <a:pt x="447040" y="508939"/>
                  </a:cubicBezTo>
                  <a:cubicBezTo>
                    <a:pt x="455930" y="510230"/>
                    <a:pt x="462280" y="510875"/>
                    <a:pt x="471170" y="512165"/>
                  </a:cubicBezTo>
                  <a:cubicBezTo>
                    <a:pt x="472440" y="514100"/>
                    <a:pt x="474980" y="516680"/>
                    <a:pt x="474980" y="517971"/>
                  </a:cubicBezTo>
                  <a:cubicBezTo>
                    <a:pt x="488950" y="518616"/>
                    <a:pt x="500380" y="519261"/>
                    <a:pt x="510540" y="519906"/>
                  </a:cubicBezTo>
                  <a:cubicBezTo>
                    <a:pt x="510540" y="520551"/>
                    <a:pt x="511810" y="521196"/>
                    <a:pt x="511810" y="521841"/>
                  </a:cubicBezTo>
                  <a:lnTo>
                    <a:pt x="488950" y="525712"/>
                  </a:lnTo>
                  <a:cubicBezTo>
                    <a:pt x="487680" y="523776"/>
                    <a:pt x="486410" y="523131"/>
                    <a:pt x="483870" y="519906"/>
                  </a:cubicBezTo>
                  <a:cubicBezTo>
                    <a:pt x="485140" y="527002"/>
                    <a:pt x="486410" y="531518"/>
                    <a:pt x="486410" y="537323"/>
                  </a:cubicBezTo>
                  <a:cubicBezTo>
                    <a:pt x="497840" y="532808"/>
                    <a:pt x="513080" y="537969"/>
                    <a:pt x="520700" y="530227"/>
                  </a:cubicBezTo>
                  <a:cubicBezTo>
                    <a:pt x="520700" y="529582"/>
                    <a:pt x="525780" y="529582"/>
                    <a:pt x="527050" y="530227"/>
                  </a:cubicBezTo>
                  <a:cubicBezTo>
                    <a:pt x="537210" y="530873"/>
                    <a:pt x="547370" y="531518"/>
                    <a:pt x="557530" y="532808"/>
                  </a:cubicBezTo>
                  <a:cubicBezTo>
                    <a:pt x="556260" y="531518"/>
                    <a:pt x="556260" y="530227"/>
                    <a:pt x="554990" y="528937"/>
                  </a:cubicBezTo>
                  <a:cubicBezTo>
                    <a:pt x="561340" y="529582"/>
                    <a:pt x="566420" y="530227"/>
                    <a:pt x="570230" y="530873"/>
                  </a:cubicBezTo>
                  <a:cubicBezTo>
                    <a:pt x="570230" y="531518"/>
                    <a:pt x="571500" y="532163"/>
                    <a:pt x="571500" y="532808"/>
                  </a:cubicBezTo>
                  <a:cubicBezTo>
                    <a:pt x="562610" y="535388"/>
                    <a:pt x="553720" y="538614"/>
                    <a:pt x="544830" y="541194"/>
                  </a:cubicBezTo>
                  <a:cubicBezTo>
                    <a:pt x="530860" y="545710"/>
                    <a:pt x="518160" y="551516"/>
                    <a:pt x="504190" y="553451"/>
                  </a:cubicBezTo>
                  <a:cubicBezTo>
                    <a:pt x="480060" y="556031"/>
                    <a:pt x="455930" y="560547"/>
                    <a:pt x="430530" y="561192"/>
                  </a:cubicBezTo>
                  <a:lnTo>
                    <a:pt x="424180" y="561192"/>
                  </a:lnTo>
                  <a:cubicBezTo>
                    <a:pt x="397510" y="563772"/>
                    <a:pt x="372110" y="566353"/>
                    <a:pt x="345440" y="568933"/>
                  </a:cubicBezTo>
                  <a:cubicBezTo>
                    <a:pt x="341630" y="569578"/>
                    <a:pt x="339090" y="570223"/>
                    <a:pt x="335280" y="570223"/>
                  </a:cubicBezTo>
                  <a:cubicBezTo>
                    <a:pt x="318770" y="571514"/>
                    <a:pt x="302260" y="572159"/>
                    <a:pt x="287020" y="573449"/>
                  </a:cubicBezTo>
                  <a:cubicBezTo>
                    <a:pt x="270510" y="575384"/>
                    <a:pt x="252730" y="576674"/>
                    <a:pt x="236220" y="579900"/>
                  </a:cubicBezTo>
                  <a:cubicBezTo>
                    <a:pt x="223520" y="581835"/>
                    <a:pt x="207010" y="581190"/>
                    <a:pt x="201930" y="587641"/>
                  </a:cubicBezTo>
                  <a:cubicBezTo>
                    <a:pt x="196850" y="587641"/>
                    <a:pt x="191770" y="586996"/>
                    <a:pt x="189230" y="587641"/>
                  </a:cubicBezTo>
                  <a:cubicBezTo>
                    <a:pt x="170180" y="591511"/>
                    <a:pt x="151130" y="595382"/>
                    <a:pt x="133350" y="599898"/>
                  </a:cubicBezTo>
                  <a:cubicBezTo>
                    <a:pt x="127000" y="602478"/>
                    <a:pt x="121920" y="603768"/>
                    <a:pt x="119380" y="606349"/>
                  </a:cubicBezTo>
                  <a:cubicBezTo>
                    <a:pt x="118110" y="608284"/>
                    <a:pt x="121920" y="611509"/>
                    <a:pt x="123190" y="612800"/>
                  </a:cubicBezTo>
                  <a:cubicBezTo>
                    <a:pt x="120650" y="613445"/>
                    <a:pt x="115570" y="614090"/>
                    <a:pt x="115570" y="614735"/>
                  </a:cubicBezTo>
                  <a:cubicBezTo>
                    <a:pt x="115570" y="618605"/>
                    <a:pt x="115570" y="622476"/>
                    <a:pt x="118110" y="625701"/>
                  </a:cubicBezTo>
                  <a:cubicBezTo>
                    <a:pt x="121920" y="630217"/>
                    <a:pt x="133350" y="634088"/>
                    <a:pt x="120650" y="639894"/>
                  </a:cubicBezTo>
                  <a:cubicBezTo>
                    <a:pt x="118110" y="640539"/>
                    <a:pt x="120650" y="643764"/>
                    <a:pt x="120650" y="646344"/>
                  </a:cubicBezTo>
                  <a:cubicBezTo>
                    <a:pt x="124460" y="645699"/>
                    <a:pt x="127000" y="645699"/>
                    <a:pt x="130810" y="645699"/>
                  </a:cubicBezTo>
                  <a:cubicBezTo>
                    <a:pt x="118110" y="656666"/>
                    <a:pt x="118110" y="660537"/>
                    <a:pt x="130810" y="662472"/>
                  </a:cubicBezTo>
                  <a:cubicBezTo>
                    <a:pt x="130810" y="666342"/>
                    <a:pt x="128270" y="670213"/>
                    <a:pt x="130810" y="672793"/>
                  </a:cubicBezTo>
                  <a:cubicBezTo>
                    <a:pt x="138430" y="679244"/>
                    <a:pt x="148590" y="685695"/>
                    <a:pt x="157480" y="691501"/>
                  </a:cubicBezTo>
                  <a:cubicBezTo>
                    <a:pt x="156210" y="692146"/>
                    <a:pt x="153670" y="692791"/>
                    <a:pt x="152400" y="692791"/>
                  </a:cubicBezTo>
                  <a:cubicBezTo>
                    <a:pt x="157480" y="696017"/>
                    <a:pt x="162560" y="699242"/>
                    <a:pt x="166370" y="701177"/>
                  </a:cubicBezTo>
                  <a:cubicBezTo>
                    <a:pt x="161290" y="705048"/>
                    <a:pt x="157480" y="708274"/>
                    <a:pt x="152400" y="711499"/>
                  </a:cubicBezTo>
                  <a:cubicBezTo>
                    <a:pt x="158750" y="712789"/>
                    <a:pt x="162560" y="713434"/>
                    <a:pt x="167640" y="714079"/>
                  </a:cubicBezTo>
                  <a:cubicBezTo>
                    <a:pt x="158750" y="715370"/>
                    <a:pt x="151130" y="716660"/>
                    <a:pt x="139700" y="719240"/>
                  </a:cubicBezTo>
                  <a:cubicBezTo>
                    <a:pt x="161290" y="721821"/>
                    <a:pt x="162560" y="729562"/>
                    <a:pt x="165100" y="737303"/>
                  </a:cubicBezTo>
                  <a:cubicBezTo>
                    <a:pt x="165100" y="737948"/>
                    <a:pt x="171450" y="738593"/>
                    <a:pt x="175260" y="739238"/>
                  </a:cubicBezTo>
                  <a:cubicBezTo>
                    <a:pt x="175260" y="740528"/>
                    <a:pt x="172720" y="742464"/>
                    <a:pt x="173990" y="743754"/>
                  </a:cubicBezTo>
                  <a:cubicBezTo>
                    <a:pt x="179070" y="746979"/>
                    <a:pt x="187960" y="748915"/>
                    <a:pt x="189230" y="752785"/>
                  </a:cubicBezTo>
                  <a:cubicBezTo>
                    <a:pt x="196850" y="763752"/>
                    <a:pt x="210820" y="761816"/>
                    <a:pt x="226060" y="759236"/>
                  </a:cubicBezTo>
                  <a:lnTo>
                    <a:pt x="233680" y="765042"/>
                  </a:lnTo>
                  <a:cubicBezTo>
                    <a:pt x="236220" y="764397"/>
                    <a:pt x="238760" y="763107"/>
                    <a:pt x="240030" y="762461"/>
                  </a:cubicBezTo>
                  <a:cubicBezTo>
                    <a:pt x="241300" y="766332"/>
                    <a:pt x="254000" y="770848"/>
                    <a:pt x="257810" y="768267"/>
                  </a:cubicBezTo>
                  <a:cubicBezTo>
                    <a:pt x="266700" y="761816"/>
                    <a:pt x="276860" y="765687"/>
                    <a:pt x="287020" y="766332"/>
                  </a:cubicBezTo>
                  <a:cubicBezTo>
                    <a:pt x="292100" y="766977"/>
                    <a:pt x="299720" y="767622"/>
                    <a:pt x="302260" y="766332"/>
                  </a:cubicBezTo>
                  <a:cubicBezTo>
                    <a:pt x="308610" y="763107"/>
                    <a:pt x="327660" y="766332"/>
                    <a:pt x="322580" y="757301"/>
                  </a:cubicBezTo>
                  <a:cubicBezTo>
                    <a:pt x="321310" y="755365"/>
                    <a:pt x="316230" y="753430"/>
                    <a:pt x="311150" y="751495"/>
                  </a:cubicBezTo>
                  <a:lnTo>
                    <a:pt x="347980" y="751495"/>
                  </a:lnTo>
                  <a:cubicBezTo>
                    <a:pt x="349250" y="753430"/>
                    <a:pt x="349250" y="756011"/>
                    <a:pt x="350520" y="757946"/>
                  </a:cubicBezTo>
                  <a:cubicBezTo>
                    <a:pt x="344170" y="758591"/>
                    <a:pt x="337820" y="759236"/>
                    <a:pt x="331470" y="760526"/>
                  </a:cubicBezTo>
                  <a:cubicBezTo>
                    <a:pt x="331470" y="761171"/>
                    <a:pt x="332740" y="761816"/>
                    <a:pt x="332740" y="763107"/>
                  </a:cubicBezTo>
                  <a:cubicBezTo>
                    <a:pt x="335280" y="763107"/>
                    <a:pt x="339090" y="762461"/>
                    <a:pt x="341630" y="762461"/>
                  </a:cubicBezTo>
                  <a:cubicBezTo>
                    <a:pt x="351790" y="764397"/>
                    <a:pt x="365760" y="759236"/>
                    <a:pt x="374650" y="765687"/>
                  </a:cubicBezTo>
                  <a:cubicBezTo>
                    <a:pt x="391160" y="777299"/>
                    <a:pt x="420370" y="780524"/>
                    <a:pt x="447040" y="774073"/>
                  </a:cubicBezTo>
                  <a:cubicBezTo>
                    <a:pt x="449580" y="773428"/>
                    <a:pt x="454660" y="775363"/>
                    <a:pt x="458470" y="776008"/>
                  </a:cubicBezTo>
                  <a:cubicBezTo>
                    <a:pt x="459740" y="776008"/>
                    <a:pt x="459740" y="776008"/>
                    <a:pt x="461010" y="776654"/>
                  </a:cubicBezTo>
                  <a:cubicBezTo>
                    <a:pt x="462280" y="775363"/>
                    <a:pt x="462280" y="774073"/>
                    <a:pt x="462280" y="774718"/>
                  </a:cubicBezTo>
                  <a:cubicBezTo>
                    <a:pt x="471170" y="774718"/>
                    <a:pt x="480060" y="776008"/>
                    <a:pt x="488950" y="775363"/>
                  </a:cubicBezTo>
                  <a:cubicBezTo>
                    <a:pt x="502920" y="774718"/>
                    <a:pt x="516890" y="772138"/>
                    <a:pt x="530860" y="771493"/>
                  </a:cubicBezTo>
                  <a:cubicBezTo>
                    <a:pt x="552450" y="770203"/>
                    <a:pt x="574040" y="770203"/>
                    <a:pt x="595630" y="767622"/>
                  </a:cubicBezTo>
                  <a:cubicBezTo>
                    <a:pt x="604520" y="766332"/>
                    <a:pt x="610870" y="766977"/>
                    <a:pt x="617220" y="768267"/>
                  </a:cubicBezTo>
                  <a:cubicBezTo>
                    <a:pt x="577850" y="776654"/>
                    <a:pt x="538480" y="785040"/>
                    <a:pt x="499110" y="792781"/>
                  </a:cubicBezTo>
                  <a:cubicBezTo>
                    <a:pt x="499110" y="793426"/>
                    <a:pt x="500380" y="794071"/>
                    <a:pt x="500380" y="794716"/>
                  </a:cubicBezTo>
                  <a:cubicBezTo>
                    <a:pt x="502920" y="794716"/>
                    <a:pt x="505460" y="795361"/>
                    <a:pt x="510540" y="796006"/>
                  </a:cubicBezTo>
                  <a:cubicBezTo>
                    <a:pt x="501650" y="797942"/>
                    <a:pt x="497840" y="798587"/>
                    <a:pt x="491490" y="799877"/>
                  </a:cubicBezTo>
                  <a:cubicBezTo>
                    <a:pt x="502920" y="803748"/>
                    <a:pt x="487680" y="808263"/>
                    <a:pt x="494030" y="813424"/>
                  </a:cubicBezTo>
                  <a:cubicBezTo>
                    <a:pt x="499110" y="818585"/>
                    <a:pt x="495300" y="826326"/>
                    <a:pt x="518160" y="824391"/>
                  </a:cubicBezTo>
                  <a:cubicBezTo>
                    <a:pt x="495300" y="830196"/>
                    <a:pt x="494030" y="838583"/>
                    <a:pt x="509270" y="847614"/>
                  </a:cubicBezTo>
                  <a:cubicBezTo>
                    <a:pt x="511810" y="848904"/>
                    <a:pt x="513080" y="851485"/>
                    <a:pt x="511810" y="852775"/>
                  </a:cubicBezTo>
                  <a:cubicBezTo>
                    <a:pt x="509270" y="857290"/>
                    <a:pt x="505460" y="861161"/>
                    <a:pt x="502920" y="864386"/>
                  </a:cubicBezTo>
                  <a:cubicBezTo>
                    <a:pt x="494030" y="864386"/>
                    <a:pt x="488950" y="863741"/>
                    <a:pt x="483870" y="863741"/>
                  </a:cubicBezTo>
                  <a:cubicBezTo>
                    <a:pt x="471170" y="864386"/>
                    <a:pt x="458470" y="865677"/>
                    <a:pt x="445770" y="866967"/>
                  </a:cubicBezTo>
                  <a:cubicBezTo>
                    <a:pt x="405130" y="870837"/>
                    <a:pt x="363220" y="874708"/>
                    <a:pt x="322580" y="878578"/>
                  </a:cubicBezTo>
                  <a:cubicBezTo>
                    <a:pt x="288290" y="881804"/>
                    <a:pt x="255270" y="888255"/>
                    <a:pt x="220980" y="889545"/>
                  </a:cubicBezTo>
                  <a:cubicBezTo>
                    <a:pt x="196850" y="890190"/>
                    <a:pt x="175260" y="896641"/>
                    <a:pt x="152400" y="897286"/>
                  </a:cubicBezTo>
                  <a:cubicBezTo>
                    <a:pt x="137160" y="897931"/>
                    <a:pt x="121920" y="901157"/>
                    <a:pt x="107950" y="904382"/>
                  </a:cubicBezTo>
                  <a:cubicBezTo>
                    <a:pt x="100330" y="905672"/>
                    <a:pt x="93980" y="908898"/>
                    <a:pt x="87630" y="910833"/>
                  </a:cubicBezTo>
                  <a:cubicBezTo>
                    <a:pt x="86360" y="910833"/>
                    <a:pt x="82550" y="910188"/>
                    <a:pt x="81280" y="910833"/>
                  </a:cubicBezTo>
                  <a:cubicBezTo>
                    <a:pt x="71120" y="913414"/>
                    <a:pt x="62230" y="915994"/>
                    <a:pt x="52070" y="917929"/>
                  </a:cubicBezTo>
                  <a:cubicBezTo>
                    <a:pt x="44450" y="919865"/>
                    <a:pt x="38100" y="921800"/>
                    <a:pt x="30480" y="923735"/>
                  </a:cubicBezTo>
                  <a:cubicBezTo>
                    <a:pt x="30480" y="924380"/>
                    <a:pt x="31750" y="925025"/>
                    <a:pt x="31750" y="925670"/>
                  </a:cubicBezTo>
                  <a:cubicBezTo>
                    <a:pt x="29210" y="925670"/>
                    <a:pt x="25400" y="925025"/>
                    <a:pt x="21590" y="924380"/>
                  </a:cubicBezTo>
                  <a:cubicBezTo>
                    <a:pt x="22860" y="928251"/>
                    <a:pt x="24130" y="930831"/>
                    <a:pt x="25400" y="934057"/>
                  </a:cubicBezTo>
                  <a:cubicBezTo>
                    <a:pt x="24130" y="934057"/>
                    <a:pt x="24130" y="934057"/>
                    <a:pt x="22860" y="934702"/>
                  </a:cubicBezTo>
                  <a:cubicBezTo>
                    <a:pt x="21590" y="933412"/>
                    <a:pt x="20320" y="932121"/>
                    <a:pt x="19050" y="931476"/>
                  </a:cubicBezTo>
                  <a:cubicBezTo>
                    <a:pt x="7620" y="937927"/>
                    <a:pt x="0" y="943733"/>
                    <a:pt x="17780" y="947604"/>
                  </a:cubicBezTo>
                  <a:cubicBezTo>
                    <a:pt x="16510" y="950829"/>
                    <a:pt x="16510" y="953410"/>
                    <a:pt x="16510" y="955345"/>
                  </a:cubicBezTo>
                  <a:lnTo>
                    <a:pt x="20320" y="968892"/>
                  </a:lnTo>
                  <a:cubicBezTo>
                    <a:pt x="21590" y="974698"/>
                    <a:pt x="19050" y="980503"/>
                    <a:pt x="33020" y="982439"/>
                  </a:cubicBezTo>
                  <a:cubicBezTo>
                    <a:pt x="29210" y="985664"/>
                    <a:pt x="29210" y="1000501"/>
                    <a:pt x="34290" y="1001146"/>
                  </a:cubicBezTo>
                  <a:cubicBezTo>
                    <a:pt x="43180" y="1003082"/>
                    <a:pt x="45720" y="1008888"/>
                    <a:pt x="53340" y="1011468"/>
                  </a:cubicBezTo>
                  <a:cubicBezTo>
                    <a:pt x="54610" y="1012113"/>
                    <a:pt x="55880" y="1013403"/>
                    <a:pt x="55880" y="1013403"/>
                  </a:cubicBezTo>
                  <a:cubicBezTo>
                    <a:pt x="45720" y="1019209"/>
                    <a:pt x="60960" y="1016629"/>
                    <a:pt x="63500" y="1019209"/>
                  </a:cubicBezTo>
                  <a:cubicBezTo>
                    <a:pt x="60960" y="1022435"/>
                    <a:pt x="55880" y="1025660"/>
                    <a:pt x="54610" y="1029531"/>
                  </a:cubicBezTo>
                  <a:cubicBezTo>
                    <a:pt x="53340" y="1033401"/>
                    <a:pt x="54610" y="1036627"/>
                    <a:pt x="66040" y="1034691"/>
                  </a:cubicBezTo>
                  <a:cubicBezTo>
                    <a:pt x="64770" y="1040497"/>
                    <a:pt x="63500" y="1045658"/>
                    <a:pt x="62230" y="1051464"/>
                  </a:cubicBezTo>
                  <a:cubicBezTo>
                    <a:pt x="63500" y="1051464"/>
                    <a:pt x="64770" y="1050819"/>
                    <a:pt x="64770" y="1050819"/>
                  </a:cubicBezTo>
                  <a:cubicBezTo>
                    <a:pt x="68580" y="1055334"/>
                    <a:pt x="71120" y="1059205"/>
                    <a:pt x="74930" y="1063076"/>
                  </a:cubicBezTo>
                  <a:cubicBezTo>
                    <a:pt x="81280" y="1063076"/>
                    <a:pt x="87630" y="1063721"/>
                    <a:pt x="95250" y="1064366"/>
                  </a:cubicBezTo>
                  <a:lnTo>
                    <a:pt x="95250" y="1066301"/>
                  </a:lnTo>
                  <a:cubicBezTo>
                    <a:pt x="91440" y="1066946"/>
                    <a:pt x="87630" y="1067591"/>
                    <a:pt x="83820" y="1068236"/>
                  </a:cubicBezTo>
                  <a:cubicBezTo>
                    <a:pt x="85090" y="1068881"/>
                    <a:pt x="87630" y="1068881"/>
                    <a:pt x="87630" y="1068881"/>
                  </a:cubicBezTo>
                  <a:cubicBezTo>
                    <a:pt x="88900" y="1078558"/>
                    <a:pt x="105410" y="1077268"/>
                    <a:pt x="116840" y="1079848"/>
                  </a:cubicBezTo>
                  <a:cubicBezTo>
                    <a:pt x="121920" y="1081138"/>
                    <a:pt x="128270" y="1081783"/>
                    <a:pt x="132080" y="1081138"/>
                  </a:cubicBezTo>
                  <a:cubicBezTo>
                    <a:pt x="139700" y="1079203"/>
                    <a:pt x="144780" y="1079848"/>
                    <a:pt x="144780" y="1083719"/>
                  </a:cubicBezTo>
                  <a:cubicBezTo>
                    <a:pt x="144780" y="1085654"/>
                    <a:pt x="142240" y="1088234"/>
                    <a:pt x="140970" y="1089524"/>
                  </a:cubicBezTo>
                  <a:cubicBezTo>
                    <a:pt x="149860" y="1089524"/>
                    <a:pt x="163830" y="1091460"/>
                    <a:pt x="171450" y="1088879"/>
                  </a:cubicBezTo>
                  <a:cubicBezTo>
                    <a:pt x="189230" y="1083073"/>
                    <a:pt x="205740" y="1088234"/>
                    <a:pt x="222250" y="1086299"/>
                  </a:cubicBezTo>
                  <a:cubicBezTo>
                    <a:pt x="231140" y="1085009"/>
                    <a:pt x="238760" y="1085009"/>
                    <a:pt x="251460" y="1083719"/>
                  </a:cubicBezTo>
                  <a:cubicBezTo>
                    <a:pt x="257810" y="1086299"/>
                    <a:pt x="264160" y="1085654"/>
                    <a:pt x="265430" y="1082428"/>
                  </a:cubicBezTo>
                  <a:cubicBezTo>
                    <a:pt x="275590" y="1082428"/>
                    <a:pt x="284480" y="1082428"/>
                    <a:pt x="293370" y="1081783"/>
                  </a:cubicBezTo>
                  <a:cubicBezTo>
                    <a:pt x="307340" y="1080493"/>
                    <a:pt x="320040" y="1078558"/>
                    <a:pt x="334010" y="1077913"/>
                  </a:cubicBezTo>
                  <a:cubicBezTo>
                    <a:pt x="342900" y="1077268"/>
                    <a:pt x="353060" y="1078558"/>
                    <a:pt x="363220" y="1077913"/>
                  </a:cubicBezTo>
                  <a:cubicBezTo>
                    <a:pt x="368300" y="1077268"/>
                    <a:pt x="372110" y="1073397"/>
                    <a:pt x="377190" y="1071462"/>
                  </a:cubicBezTo>
                  <a:cubicBezTo>
                    <a:pt x="382270" y="1077913"/>
                    <a:pt x="392430" y="1078558"/>
                    <a:pt x="408940" y="1074042"/>
                  </a:cubicBezTo>
                  <a:cubicBezTo>
                    <a:pt x="402590" y="1071462"/>
                    <a:pt x="394970" y="1069527"/>
                    <a:pt x="388620" y="1067591"/>
                  </a:cubicBezTo>
                  <a:cubicBezTo>
                    <a:pt x="394970" y="1066301"/>
                    <a:pt x="400050" y="1064366"/>
                    <a:pt x="405130" y="1063721"/>
                  </a:cubicBezTo>
                  <a:cubicBezTo>
                    <a:pt x="410210" y="1063721"/>
                    <a:pt x="414020" y="1064366"/>
                    <a:pt x="417830" y="1064366"/>
                  </a:cubicBezTo>
                  <a:cubicBezTo>
                    <a:pt x="421640" y="1064366"/>
                    <a:pt x="425450" y="1064366"/>
                    <a:pt x="429260" y="1063721"/>
                  </a:cubicBezTo>
                  <a:cubicBezTo>
                    <a:pt x="433070" y="1063076"/>
                    <a:pt x="435610" y="1062431"/>
                    <a:pt x="438150" y="1061140"/>
                  </a:cubicBezTo>
                  <a:cubicBezTo>
                    <a:pt x="438150" y="1063076"/>
                    <a:pt x="439420" y="1065656"/>
                    <a:pt x="439420" y="1067591"/>
                  </a:cubicBezTo>
                  <a:cubicBezTo>
                    <a:pt x="439420" y="1069527"/>
                    <a:pt x="436880" y="1071462"/>
                    <a:pt x="435610" y="1073397"/>
                  </a:cubicBezTo>
                  <a:cubicBezTo>
                    <a:pt x="439420" y="1073397"/>
                    <a:pt x="443230" y="1073397"/>
                    <a:pt x="448310" y="1072752"/>
                  </a:cubicBezTo>
                  <a:cubicBezTo>
                    <a:pt x="453390" y="1076623"/>
                    <a:pt x="439420" y="1085009"/>
                    <a:pt x="458470" y="1085654"/>
                  </a:cubicBezTo>
                  <a:cubicBezTo>
                    <a:pt x="457200" y="1088234"/>
                    <a:pt x="455930" y="1090170"/>
                    <a:pt x="454660" y="1092750"/>
                  </a:cubicBezTo>
                  <a:cubicBezTo>
                    <a:pt x="462280" y="1092750"/>
                    <a:pt x="469900" y="1093395"/>
                    <a:pt x="481330" y="1094040"/>
                  </a:cubicBezTo>
                  <a:cubicBezTo>
                    <a:pt x="476250" y="1097266"/>
                    <a:pt x="472440" y="1099846"/>
                    <a:pt x="467360" y="1102426"/>
                  </a:cubicBezTo>
                  <a:cubicBezTo>
                    <a:pt x="471170" y="1101781"/>
                    <a:pt x="474980" y="1101781"/>
                    <a:pt x="482600" y="1101136"/>
                  </a:cubicBezTo>
                  <a:cubicBezTo>
                    <a:pt x="466090" y="1108877"/>
                    <a:pt x="483870" y="1109522"/>
                    <a:pt x="490220" y="1114038"/>
                  </a:cubicBezTo>
                  <a:cubicBezTo>
                    <a:pt x="494030" y="1108877"/>
                    <a:pt x="496570" y="1105652"/>
                    <a:pt x="497840" y="1103071"/>
                  </a:cubicBezTo>
                  <a:cubicBezTo>
                    <a:pt x="504190" y="1106297"/>
                    <a:pt x="511810" y="1110167"/>
                    <a:pt x="519430" y="1114683"/>
                  </a:cubicBezTo>
                  <a:cubicBezTo>
                    <a:pt x="520700" y="1114683"/>
                    <a:pt x="523240" y="1113393"/>
                    <a:pt x="524510" y="1114038"/>
                  </a:cubicBezTo>
                  <a:cubicBezTo>
                    <a:pt x="538480" y="1117264"/>
                    <a:pt x="544830" y="1114038"/>
                    <a:pt x="549910" y="1107587"/>
                  </a:cubicBezTo>
                  <a:cubicBezTo>
                    <a:pt x="551180" y="1106297"/>
                    <a:pt x="557530" y="1105652"/>
                    <a:pt x="558800" y="1105007"/>
                  </a:cubicBezTo>
                  <a:cubicBezTo>
                    <a:pt x="556260" y="1108877"/>
                    <a:pt x="552450" y="1112748"/>
                    <a:pt x="548640" y="1117264"/>
                  </a:cubicBezTo>
                  <a:cubicBezTo>
                    <a:pt x="533400" y="1118554"/>
                    <a:pt x="515620" y="1120489"/>
                    <a:pt x="497840" y="1122424"/>
                  </a:cubicBezTo>
                  <a:cubicBezTo>
                    <a:pt x="481330" y="1124360"/>
                    <a:pt x="464820" y="1127585"/>
                    <a:pt x="447040" y="1128875"/>
                  </a:cubicBezTo>
                  <a:cubicBezTo>
                    <a:pt x="422910" y="1130811"/>
                    <a:pt x="398780" y="1132101"/>
                    <a:pt x="373380" y="1134036"/>
                  </a:cubicBezTo>
                  <a:cubicBezTo>
                    <a:pt x="344170" y="1136616"/>
                    <a:pt x="314960" y="1139197"/>
                    <a:pt x="285750" y="1142422"/>
                  </a:cubicBezTo>
                  <a:cubicBezTo>
                    <a:pt x="261620" y="1145003"/>
                    <a:pt x="238760" y="1148873"/>
                    <a:pt x="214630" y="1151454"/>
                  </a:cubicBezTo>
                  <a:cubicBezTo>
                    <a:pt x="198120" y="1153389"/>
                    <a:pt x="181610" y="1154034"/>
                    <a:pt x="166370" y="1157259"/>
                  </a:cubicBezTo>
                  <a:cubicBezTo>
                    <a:pt x="151130" y="1160485"/>
                    <a:pt x="129540" y="1159840"/>
                    <a:pt x="124460" y="1170806"/>
                  </a:cubicBezTo>
                  <a:cubicBezTo>
                    <a:pt x="115570" y="1168226"/>
                    <a:pt x="109220" y="1169516"/>
                    <a:pt x="107950" y="1174032"/>
                  </a:cubicBezTo>
                  <a:cubicBezTo>
                    <a:pt x="107950" y="1175322"/>
                    <a:pt x="106680" y="1176612"/>
                    <a:pt x="104140" y="1176612"/>
                  </a:cubicBezTo>
                  <a:cubicBezTo>
                    <a:pt x="90170" y="1178548"/>
                    <a:pt x="93980" y="1182418"/>
                    <a:pt x="100330" y="1186289"/>
                  </a:cubicBezTo>
                  <a:cubicBezTo>
                    <a:pt x="107950" y="1190804"/>
                    <a:pt x="107950" y="1195320"/>
                    <a:pt x="106680" y="1200481"/>
                  </a:cubicBezTo>
                  <a:cubicBezTo>
                    <a:pt x="104140" y="1207577"/>
                    <a:pt x="101600" y="1215318"/>
                    <a:pt x="99060" y="1222414"/>
                  </a:cubicBezTo>
                  <a:cubicBezTo>
                    <a:pt x="99060" y="1224349"/>
                    <a:pt x="102870" y="1226284"/>
                    <a:pt x="105410" y="1228220"/>
                  </a:cubicBezTo>
                  <a:lnTo>
                    <a:pt x="109220" y="1232090"/>
                  </a:lnTo>
                  <a:lnTo>
                    <a:pt x="109220" y="1243057"/>
                  </a:lnTo>
                  <a:cubicBezTo>
                    <a:pt x="114300" y="1243057"/>
                    <a:pt x="120650" y="1242412"/>
                    <a:pt x="127000" y="1242412"/>
                  </a:cubicBezTo>
                  <a:cubicBezTo>
                    <a:pt x="127000" y="1242412"/>
                    <a:pt x="127000" y="1243057"/>
                    <a:pt x="128270" y="1243057"/>
                  </a:cubicBezTo>
                  <a:cubicBezTo>
                    <a:pt x="124460" y="1243702"/>
                    <a:pt x="121920" y="1244347"/>
                    <a:pt x="118110" y="1245637"/>
                  </a:cubicBezTo>
                  <a:cubicBezTo>
                    <a:pt x="125730" y="1250153"/>
                    <a:pt x="111760" y="1261765"/>
                    <a:pt x="142240" y="1259184"/>
                  </a:cubicBezTo>
                  <a:cubicBezTo>
                    <a:pt x="133350" y="1263055"/>
                    <a:pt x="128270" y="1265635"/>
                    <a:pt x="124460" y="1266926"/>
                  </a:cubicBezTo>
                  <a:cubicBezTo>
                    <a:pt x="127000" y="1270151"/>
                    <a:pt x="129540" y="1272086"/>
                    <a:pt x="130810" y="1274022"/>
                  </a:cubicBezTo>
                  <a:cubicBezTo>
                    <a:pt x="125730" y="1275957"/>
                    <a:pt x="121920" y="1277892"/>
                    <a:pt x="118110" y="1279182"/>
                  </a:cubicBezTo>
                  <a:cubicBezTo>
                    <a:pt x="123190" y="1281763"/>
                    <a:pt x="128270" y="1283698"/>
                    <a:pt x="130810" y="1285633"/>
                  </a:cubicBezTo>
                  <a:cubicBezTo>
                    <a:pt x="135890" y="1283053"/>
                    <a:pt x="140970" y="1280472"/>
                    <a:pt x="146050" y="1280472"/>
                  </a:cubicBezTo>
                  <a:cubicBezTo>
                    <a:pt x="151130" y="1280472"/>
                    <a:pt x="157480" y="1284988"/>
                    <a:pt x="163830" y="1287569"/>
                  </a:cubicBezTo>
                  <a:cubicBezTo>
                    <a:pt x="163830" y="1288214"/>
                    <a:pt x="160020" y="1288859"/>
                    <a:pt x="158750" y="1288859"/>
                  </a:cubicBezTo>
                  <a:cubicBezTo>
                    <a:pt x="149860" y="1283698"/>
                    <a:pt x="140970" y="1283053"/>
                    <a:pt x="132080" y="1288859"/>
                  </a:cubicBezTo>
                  <a:cubicBezTo>
                    <a:pt x="132080" y="1288859"/>
                    <a:pt x="130810" y="1288859"/>
                    <a:pt x="130810" y="1288214"/>
                  </a:cubicBezTo>
                  <a:cubicBezTo>
                    <a:pt x="130810" y="1287569"/>
                    <a:pt x="130810" y="1287569"/>
                    <a:pt x="129540" y="1286923"/>
                  </a:cubicBezTo>
                  <a:cubicBezTo>
                    <a:pt x="124460" y="1289504"/>
                    <a:pt x="125730" y="1291439"/>
                    <a:pt x="132080" y="1293374"/>
                  </a:cubicBezTo>
                  <a:cubicBezTo>
                    <a:pt x="140970" y="1295955"/>
                    <a:pt x="139700" y="1297890"/>
                    <a:pt x="134620" y="1301115"/>
                  </a:cubicBezTo>
                  <a:cubicBezTo>
                    <a:pt x="137160" y="1301761"/>
                    <a:pt x="140970" y="1303051"/>
                    <a:pt x="140970" y="1303696"/>
                  </a:cubicBezTo>
                  <a:cubicBezTo>
                    <a:pt x="140970" y="1306921"/>
                    <a:pt x="153670" y="1308857"/>
                    <a:pt x="143510" y="1312727"/>
                  </a:cubicBezTo>
                  <a:cubicBezTo>
                    <a:pt x="148590" y="1315953"/>
                    <a:pt x="151130" y="1319178"/>
                    <a:pt x="162560" y="1320468"/>
                  </a:cubicBezTo>
                  <a:cubicBezTo>
                    <a:pt x="172720" y="1321759"/>
                    <a:pt x="175260" y="1319178"/>
                    <a:pt x="181610" y="1318533"/>
                  </a:cubicBezTo>
                  <a:cubicBezTo>
                    <a:pt x="187960" y="1317888"/>
                    <a:pt x="195580" y="1319823"/>
                    <a:pt x="201930" y="1320468"/>
                  </a:cubicBezTo>
                  <a:cubicBezTo>
                    <a:pt x="204470" y="1320468"/>
                    <a:pt x="207010" y="1318533"/>
                    <a:pt x="207010" y="1317888"/>
                  </a:cubicBezTo>
                  <a:cubicBezTo>
                    <a:pt x="215900" y="1318533"/>
                    <a:pt x="224790" y="1319823"/>
                    <a:pt x="232410" y="1319178"/>
                  </a:cubicBezTo>
                  <a:cubicBezTo>
                    <a:pt x="243840" y="1318533"/>
                    <a:pt x="250190" y="1320468"/>
                    <a:pt x="251460" y="1325629"/>
                  </a:cubicBezTo>
                  <a:cubicBezTo>
                    <a:pt x="252730" y="1331435"/>
                    <a:pt x="259080" y="1332080"/>
                    <a:pt x="267970" y="1331435"/>
                  </a:cubicBezTo>
                  <a:cubicBezTo>
                    <a:pt x="275590" y="1330790"/>
                    <a:pt x="281940" y="1329500"/>
                    <a:pt x="289560" y="1328855"/>
                  </a:cubicBezTo>
                  <a:cubicBezTo>
                    <a:pt x="285750" y="1326919"/>
                    <a:pt x="280670" y="1324984"/>
                    <a:pt x="274320" y="1322404"/>
                  </a:cubicBezTo>
                  <a:cubicBezTo>
                    <a:pt x="280670" y="1321759"/>
                    <a:pt x="287020" y="1320468"/>
                    <a:pt x="292100" y="1320468"/>
                  </a:cubicBezTo>
                  <a:cubicBezTo>
                    <a:pt x="302260" y="1319823"/>
                    <a:pt x="311150" y="1319178"/>
                    <a:pt x="321310" y="1319178"/>
                  </a:cubicBezTo>
                  <a:cubicBezTo>
                    <a:pt x="325120" y="1319178"/>
                    <a:pt x="328930" y="1320468"/>
                    <a:pt x="332740" y="1322404"/>
                  </a:cubicBezTo>
                  <a:cubicBezTo>
                    <a:pt x="316230" y="1322404"/>
                    <a:pt x="300990" y="1322404"/>
                    <a:pt x="289560" y="1328855"/>
                  </a:cubicBezTo>
                  <a:cubicBezTo>
                    <a:pt x="293370" y="1329500"/>
                    <a:pt x="298450" y="1330145"/>
                    <a:pt x="302260" y="1330145"/>
                  </a:cubicBezTo>
                  <a:cubicBezTo>
                    <a:pt x="323850" y="1329500"/>
                    <a:pt x="346710" y="1328855"/>
                    <a:pt x="368300" y="1328209"/>
                  </a:cubicBezTo>
                  <a:cubicBezTo>
                    <a:pt x="389890" y="1327564"/>
                    <a:pt x="410210" y="1326274"/>
                    <a:pt x="433070" y="1325629"/>
                  </a:cubicBezTo>
                  <a:cubicBezTo>
                    <a:pt x="439420" y="1339176"/>
                    <a:pt x="445770" y="1352078"/>
                    <a:pt x="450850" y="1364980"/>
                  </a:cubicBezTo>
                  <a:cubicBezTo>
                    <a:pt x="448310" y="1365625"/>
                    <a:pt x="445770" y="1366270"/>
                    <a:pt x="443230" y="1366270"/>
                  </a:cubicBezTo>
                  <a:cubicBezTo>
                    <a:pt x="447040" y="1368850"/>
                    <a:pt x="452120" y="1371431"/>
                    <a:pt x="453390" y="1374011"/>
                  </a:cubicBezTo>
                  <a:cubicBezTo>
                    <a:pt x="454660" y="1377882"/>
                    <a:pt x="453390" y="1381752"/>
                    <a:pt x="453390" y="1384333"/>
                  </a:cubicBezTo>
                  <a:cubicBezTo>
                    <a:pt x="462280" y="1385623"/>
                    <a:pt x="467360" y="1386268"/>
                    <a:pt x="473710" y="1386913"/>
                  </a:cubicBezTo>
                  <a:cubicBezTo>
                    <a:pt x="472440" y="1386913"/>
                    <a:pt x="471170" y="1387558"/>
                    <a:pt x="468630" y="1387558"/>
                  </a:cubicBezTo>
                  <a:cubicBezTo>
                    <a:pt x="469900" y="1392074"/>
                    <a:pt x="472440" y="1397235"/>
                    <a:pt x="473710" y="1403686"/>
                  </a:cubicBezTo>
                  <a:lnTo>
                    <a:pt x="494030" y="1403686"/>
                  </a:lnTo>
                  <a:cubicBezTo>
                    <a:pt x="497840" y="1403686"/>
                    <a:pt x="501650" y="1404976"/>
                    <a:pt x="502920" y="1405621"/>
                  </a:cubicBezTo>
                  <a:cubicBezTo>
                    <a:pt x="508000" y="1413362"/>
                    <a:pt x="519430" y="1415942"/>
                    <a:pt x="534670" y="1414007"/>
                  </a:cubicBezTo>
                  <a:cubicBezTo>
                    <a:pt x="541020" y="1413362"/>
                    <a:pt x="548640" y="1413362"/>
                    <a:pt x="554990" y="1413362"/>
                  </a:cubicBezTo>
                  <a:lnTo>
                    <a:pt x="570230" y="1413362"/>
                  </a:lnTo>
                  <a:cubicBezTo>
                    <a:pt x="575310" y="1413362"/>
                    <a:pt x="580390" y="1412717"/>
                    <a:pt x="585470" y="1412072"/>
                  </a:cubicBezTo>
                  <a:cubicBezTo>
                    <a:pt x="586740" y="1410136"/>
                    <a:pt x="586740" y="1408201"/>
                    <a:pt x="588010" y="1405621"/>
                  </a:cubicBezTo>
                  <a:cubicBezTo>
                    <a:pt x="591820" y="1405621"/>
                    <a:pt x="594360" y="1404976"/>
                    <a:pt x="598170" y="1404976"/>
                  </a:cubicBezTo>
                  <a:cubicBezTo>
                    <a:pt x="622300" y="1403686"/>
                    <a:pt x="647700" y="1401750"/>
                    <a:pt x="673100" y="1400460"/>
                  </a:cubicBezTo>
                  <a:cubicBezTo>
                    <a:pt x="673100" y="1400460"/>
                    <a:pt x="674370" y="1401750"/>
                    <a:pt x="675640" y="1403686"/>
                  </a:cubicBezTo>
                  <a:cubicBezTo>
                    <a:pt x="671830" y="1404331"/>
                    <a:pt x="669290" y="1404976"/>
                    <a:pt x="666750" y="1405621"/>
                  </a:cubicBezTo>
                  <a:cubicBezTo>
                    <a:pt x="676910" y="1410782"/>
                    <a:pt x="690880" y="1411427"/>
                    <a:pt x="699770" y="1407556"/>
                  </a:cubicBezTo>
                  <a:cubicBezTo>
                    <a:pt x="694690" y="1405621"/>
                    <a:pt x="690880" y="1404331"/>
                    <a:pt x="684530" y="1402395"/>
                  </a:cubicBezTo>
                  <a:lnTo>
                    <a:pt x="688340" y="1400460"/>
                  </a:lnTo>
                  <a:lnTo>
                    <a:pt x="698500" y="1400460"/>
                  </a:lnTo>
                  <a:lnTo>
                    <a:pt x="698500" y="1399815"/>
                  </a:lnTo>
                  <a:cubicBezTo>
                    <a:pt x="703580" y="1400460"/>
                    <a:pt x="707390" y="1401750"/>
                    <a:pt x="712470" y="1399815"/>
                  </a:cubicBezTo>
                  <a:lnTo>
                    <a:pt x="717550" y="1399815"/>
                  </a:lnTo>
                  <a:lnTo>
                    <a:pt x="762000" y="1401105"/>
                  </a:lnTo>
                  <a:cubicBezTo>
                    <a:pt x="767080" y="1401105"/>
                    <a:pt x="769620" y="1400460"/>
                    <a:pt x="772160" y="1399170"/>
                  </a:cubicBezTo>
                  <a:cubicBezTo>
                    <a:pt x="778510" y="1404331"/>
                    <a:pt x="783590" y="1408846"/>
                    <a:pt x="789940" y="1414652"/>
                  </a:cubicBezTo>
                  <a:cubicBezTo>
                    <a:pt x="788670" y="1414652"/>
                    <a:pt x="786130" y="1415297"/>
                    <a:pt x="783590" y="1415297"/>
                  </a:cubicBezTo>
                  <a:cubicBezTo>
                    <a:pt x="800100" y="1428844"/>
                    <a:pt x="810260" y="1443036"/>
                    <a:pt x="795020" y="1458519"/>
                  </a:cubicBezTo>
                  <a:cubicBezTo>
                    <a:pt x="796290" y="1463679"/>
                    <a:pt x="798830" y="1468840"/>
                    <a:pt x="800100" y="1475291"/>
                  </a:cubicBezTo>
                  <a:lnTo>
                    <a:pt x="812800" y="1475291"/>
                  </a:lnTo>
                  <a:cubicBezTo>
                    <a:pt x="810260" y="1478517"/>
                    <a:pt x="807720" y="1480452"/>
                    <a:pt x="806450" y="1482387"/>
                  </a:cubicBezTo>
                  <a:cubicBezTo>
                    <a:pt x="806450" y="1485613"/>
                    <a:pt x="820420" y="1486903"/>
                    <a:pt x="810260" y="1491418"/>
                  </a:cubicBezTo>
                  <a:lnTo>
                    <a:pt x="812800" y="1493999"/>
                  </a:lnTo>
                  <a:cubicBezTo>
                    <a:pt x="825500" y="1502385"/>
                    <a:pt x="839470" y="1510126"/>
                    <a:pt x="853440" y="1519803"/>
                  </a:cubicBezTo>
                  <a:cubicBezTo>
                    <a:pt x="843280" y="1522383"/>
                    <a:pt x="834390" y="1524963"/>
                    <a:pt x="822960" y="1527544"/>
                  </a:cubicBezTo>
                  <a:cubicBezTo>
                    <a:pt x="834390" y="1528189"/>
                    <a:pt x="835660" y="1531414"/>
                    <a:pt x="831850" y="1535930"/>
                  </a:cubicBezTo>
                  <a:cubicBezTo>
                    <a:pt x="830580" y="1537220"/>
                    <a:pt x="833120" y="1540446"/>
                    <a:pt x="834390" y="1541091"/>
                  </a:cubicBezTo>
                  <a:cubicBezTo>
                    <a:pt x="848360" y="1543026"/>
                    <a:pt x="861060" y="1550122"/>
                    <a:pt x="877570" y="1547542"/>
                  </a:cubicBezTo>
                  <a:cubicBezTo>
                    <a:pt x="877570" y="1548832"/>
                    <a:pt x="876300" y="1550767"/>
                    <a:pt x="875030" y="1551412"/>
                  </a:cubicBezTo>
                  <a:cubicBezTo>
                    <a:pt x="864870" y="1553993"/>
                    <a:pt x="854710" y="1555928"/>
                    <a:pt x="844550" y="1558508"/>
                  </a:cubicBezTo>
                  <a:lnTo>
                    <a:pt x="859790" y="1562379"/>
                  </a:lnTo>
                  <a:cubicBezTo>
                    <a:pt x="862330" y="1560444"/>
                    <a:pt x="863600" y="1558508"/>
                    <a:pt x="866140" y="1556573"/>
                  </a:cubicBezTo>
                  <a:cubicBezTo>
                    <a:pt x="873760" y="1558508"/>
                    <a:pt x="880110" y="1559799"/>
                    <a:pt x="887730" y="1561734"/>
                  </a:cubicBezTo>
                  <a:cubicBezTo>
                    <a:pt x="883920" y="1563024"/>
                    <a:pt x="881380" y="1563669"/>
                    <a:pt x="878840" y="1564314"/>
                  </a:cubicBezTo>
                  <a:cubicBezTo>
                    <a:pt x="881380" y="1564959"/>
                    <a:pt x="883920" y="1566249"/>
                    <a:pt x="887730" y="1566895"/>
                  </a:cubicBezTo>
                  <a:cubicBezTo>
                    <a:pt x="891540" y="1568165"/>
                    <a:pt x="895350" y="1566895"/>
                    <a:pt x="897890" y="1568165"/>
                  </a:cubicBezTo>
                  <a:cubicBezTo>
                    <a:pt x="904240" y="1564314"/>
                    <a:pt x="909320" y="1560444"/>
                    <a:pt x="915670" y="1558508"/>
                  </a:cubicBezTo>
                  <a:cubicBezTo>
                    <a:pt x="923290" y="1556573"/>
                    <a:pt x="1130300" y="1545606"/>
                    <a:pt x="1137920" y="1544961"/>
                  </a:cubicBezTo>
                  <a:cubicBezTo>
                    <a:pt x="1148080" y="1544316"/>
                    <a:pt x="1159510" y="1544961"/>
                    <a:pt x="1169670" y="1545606"/>
                  </a:cubicBezTo>
                  <a:lnTo>
                    <a:pt x="1143000" y="1551412"/>
                  </a:lnTo>
                  <a:lnTo>
                    <a:pt x="1146810" y="1555283"/>
                  </a:lnTo>
                  <a:cubicBezTo>
                    <a:pt x="1159510" y="1554638"/>
                    <a:pt x="1169670" y="1554638"/>
                    <a:pt x="1179830" y="1553348"/>
                  </a:cubicBezTo>
                  <a:cubicBezTo>
                    <a:pt x="1186180" y="1552702"/>
                    <a:pt x="1196340" y="1553348"/>
                    <a:pt x="1197610" y="1548187"/>
                  </a:cubicBezTo>
                  <a:cubicBezTo>
                    <a:pt x="1206500" y="1551412"/>
                    <a:pt x="1215390" y="1552057"/>
                    <a:pt x="1226820" y="1549477"/>
                  </a:cubicBezTo>
                  <a:cubicBezTo>
                    <a:pt x="1233170" y="1548187"/>
                    <a:pt x="1240790" y="1548187"/>
                    <a:pt x="1247140" y="1547542"/>
                  </a:cubicBezTo>
                  <a:cubicBezTo>
                    <a:pt x="1262380" y="1546897"/>
                    <a:pt x="1277620" y="1546251"/>
                    <a:pt x="1292860" y="1544961"/>
                  </a:cubicBezTo>
                  <a:lnTo>
                    <a:pt x="1308100" y="1544961"/>
                  </a:lnTo>
                  <a:cubicBezTo>
                    <a:pt x="1309370" y="1543671"/>
                    <a:pt x="1309370" y="1541736"/>
                    <a:pt x="1309370" y="1541736"/>
                  </a:cubicBezTo>
                  <a:cubicBezTo>
                    <a:pt x="1323340" y="1541736"/>
                    <a:pt x="1334770" y="1542381"/>
                    <a:pt x="1347470" y="1542381"/>
                  </a:cubicBezTo>
                  <a:cubicBezTo>
                    <a:pt x="1361440" y="1542381"/>
                    <a:pt x="1367790" y="1537865"/>
                    <a:pt x="1362710" y="1530769"/>
                  </a:cubicBezTo>
                  <a:cubicBezTo>
                    <a:pt x="1366520" y="1530769"/>
                    <a:pt x="1371600" y="1531414"/>
                    <a:pt x="1374140" y="1531414"/>
                  </a:cubicBezTo>
                  <a:cubicBezTo>
                    <a:pt x="1375410" y="1533995"/>
                    <a:pt x="1374140" y="1537220"/>
                    <a:pt x="1376680" y="1537865"/>
                  </a:cubicBezTo>
                  <a:cubicBezTo>
                    <a:pt x="1380490" y="1539155"/>
                    <a:pt x="1386840" y="1539155"/>
                    <a:pt x="1391920" y="1538510"/>
                  </a:cubicBezTo>
                  <a:cubicBezTo>
                    <a:pt x="1398270" y="1537865"/>
                    <a:pt x="1405890" y="1534640"/>
                    <a:pt x="1408430" y="1535930"/>
                  </a:cubicBezTo>
                  <a:cubicBezTo>
                    <a:pt x="1421130" y="1541091"/>
                    <a:pt x="1430020" y="1536575"/>
                    <a:pt x="1436370" y="1533995"/>
                  </a:cubicBezTo>
                  <a:cubicBezTo>
                    <a:pt x="1441450" y="1534640"/>
                    <a:pt x="1443990" y="1536575"/>
                    <a:pt x="1446530" y="1535930"/>
                  </a:cubicBezTo>
                  <a:cubicBezTo>
                    <a:pt x="1452880" y="1535285"/>
                    <a:pt x="1460500" y="1534640"/>
                    <a:pt x="1466850" y="1533995"/>
                  </a:cubicBezTo>
                  <a:cubicBezTo>
                    <a:pt x="1480820" y="1532059"/>
                    <a:pt x="1496060" y="1530769"/>
                    <a:pt x="1510030" y="1530769"/>
                  </a:cubicBezTo>
                  <a:cubicBezTo>
                    <a:pt x="1529080" y="1530124"/>
                    <a:pt x="1546860" y="1527544"/>
                    <a:pt x="1565910" y="1526899"/>
                  </a:cubicBezTo>
                  <a:cubicBezTo>
                    <a:pt x="1574800" y="1526253"/>
                    <a:pt x="1583690" y="1527544"/>
                    <a:pt x="1592580" y="1528189"/>
                  </a:cubicBezTo>
                  <a:cubicBezTo>
                    <a:pt x="1595120" y="1528189"/>
                    <a:pt x="1598930" y="1528189"/>
                    <a:pt x="1598930" y="1527544"/>
                  </a:cubicBezTo>
                  <a:cubicBezTo>
                    <a:pt x="1598930" y="1521093"/>
                    <a:pt x="1619250" y="1524318"/>
                    <a:pt x="1616710" y="1517222"/>
                  </a:cubicBezTo>
                  <a:cubicBezTo>
                    <a:pt x="1619250" y="1517867"/>
                    <a:pt x="1621790" y="1517867"/>
                    <a:pt x="1623060" y="1519158"/>
                  </a:cubicBezTo>
                  <a:cubicBezTo>
                    <a:pt x="1626870" y="1521093"/>
                    <a:pt x="1629410" y="1523028"/>
                    <a:pt x="1633220" y="1524963"/>
                  </a:cubicBezTo>
                  <a:cubicBezTo>
                    <a:pt x="1633220" y="1522383"/>
                    <a:pt x="1633220" y="1520448"/>
                    <a:pt x="1631950" y="1517867"/>
                  </a:cubicBezTo>
                  <a:cubicBezTo>
                    <a:pt x="1644650" y="1521093"/>
                    <a:pt x="1657350" y="1524318"/>
                    <a:pt x="1666240" y="1526899"/>
                  </a:cubicBezTo>
                  <a:cubicBezTo>
                    <a:pt x="1675130" y="1523673"/>
                    <a:pt x="1682750" y="1522383"/>
                    <a:pt x="1687830" y="1519158"/>
                  </a:cubicBezTo>
                  <a:cubicBezTo>
                    <a:pt x="1692910" y="1515287"/>
                    <a:pt x="1691640" y="1514642"/>
                    <a:pt x="1700530" y="1517867"/>
                  </a:cubicBezTo>
                  <a:cubicBezTo>
                    <a:pt x="1699260" y="1518512"/>
                    <a:pt x="1696720" y="1519158"/>
                    <a:pt x="1694180" y="1520448"/>
                  </a:cubicBezTo>
                  <a:cubicBezTo>
                    <a:pt x="1709420" y="1518512"/>
                    <a:pt x="1723390" y="1514642"/>
                    <a:pt x="1738630" y="1515287"/>
                  </a:cubicBezTo>
                  <a:cubicBezTo>
                    <a:pt x="1753870" y="1515287"/>
                    <a:pt x="1769110" y="1516577"/>
                    <a:pt x="1783080" y="1512061"/>
                  </a:cubicBezTo>
                  <a:cubicBezTo>
                    <a:pt x="1784350" y="1513997"/>
                    <a:pt x="1784350" y="1515932"/>
                    <a:pt x="1786890" y="1516577"/>
                  </a:cubicBezTo>
                  <a:cubicBezTo>
                    <a:pt x="1790700" y="1517867"/>
                    <a:pt x="1797050" y="1518512"/>
                    <a:pt x="1798320" y="1517867"/>
                  </a:cubicBezTo>
                  <a:cubicBezTo>
                    <a:pt x="1805940" y="1512061"/>
                    <a:pt x="1818640" y="1512707"/>
                    <a:pt x="1826260" y="1515932"/>
                  </a:cubicBezTo>
                  <a:cubicBezTo>
                    <a:pt x="1836420" y="1519803"/>
                    <a:pt x="1842770" y="1516577"/>
                    <a:pt x="1851660" y="1515932"/>
                  </a:cubicBezTo>
                  <a:cubicBezTo>
                    <a:pt x="1844040" y="1513997"/>
                    <a:pt x="1837690" y="1512061"/>
                    <a:pt x="1831340" y="1510771"/>
                  </a:cubicBezTo>
                  <a:cubicBezTo>
                    <a:pt x="1832610" y="1510126"/>
                    <a:pt x="1832610" y="1509481"/>
                    <a:pt x="1833880" y="1508836"/>
                  </a:cubicBezTo>
                  <a:cubicBezTo>
                    <a:pt x="1837690" y="1509481"/>
                    <a:pt x="1842770" y="1510126"/>
                    <a:pt x="1846580" y="1511416"/>
                  </a:cubicBezTo>
                  <a:cubicBezTo>
                    <a:pt x="1847850" y="1508836"/>
                    <a:pt x="1850390" y="1506901"/>
                    <a:pt x="1851660" y="1504965"/>
                  </a:cubicBezTo>
                  <a:cubicBezTo>
                    <a:pt x="1864360" y="1508191"/>
                    <a:pt x="1875790" y="1510771"/>
                    <a:pt x="1889760" y="1506256"/>
                  </a:cubicBezTo>
                  <a:cubicBezTo>
                    <a:pt x="1892300" y="1505610"/>
                    <a:pt x="1902460" y="1501740"/>
                    <a:pt x="1899920" y="1508191"/>
                  </a:cubicBezTo>
                  <a:cubicBezTo>
                    <a:pt x="1893570" y="1510126"/>
                    <a:pt x="1887220" y="1512061"/>
                    <a:pt x="1880870" y="1513352"/>
                  </a:cubicBezTo>
                  <a:cubicBezTo>
                    <a:pt x="1880870" y="1513997"/>
                    <a:pt x="1882140" y="1513997"/>
                    <a:pt x="1882140" y="1514642"/>
                  </a:cubicBezTo>
                  <a:cubicBezTo>
                    <a:pt x="1889760" y="1513997"/>
                    <a:pt x="1898650" y="1513352"/>
                    <a:pt x="1907540" y="1512707"/>
                  </a:cubicBezTo>
                  <a:cubicBezTo>
                    <a:pt x="1905000" y="1510771"/>
                    <a:pt x="1903730" y="1509481"/>
                    <a:pt x="1902460" y="1508191"/>
                  </a:cubicBezTo>
                  <a:cubicBezTo>
                    <a:pt x="1911350" y="1508836"/>
                    <a:pt x="1921510" y="1509481"/>
                    <a:pt x="1930400" y="1508836"/>
                  </a:cubicBezTo>
                  <a:cubicBezTo>
                    <a:pt x="1949450" y="1508191"/>
                    <a:pt x="1963420" y="1498514"/>
                    <a:pt x="1986280" y="1502385"/>
                  </a:cubicBezTo>
                  <a:cubicBezTo>
                    <a:pt x="1993900" y="1503675"/>
                    <a:pt x="2011680" y="1502385"/>
                    <a:pt x="2012950" y="1493999"/>
                  </a:cubicBezTo>
                  <a:cubicBezTo>
                    <a:pt x="2012950" y="1495934"/>
                    <a:pt x="2012950" y="1498514"/>
                    <a:pt x="2014220" y="1499805"/>
                  </a:cubicBezTo>
                  <a:cubicBezTo>
                    <a:pt x="2026920" y="1497869"/>
                    <a:pt x="2038350" y="1495934"/>
                    <a:pt x="2051050" y="1493999"/>
                  </a:cubicBezTo>
                  <a:cubicBezTo>
                    <a:pt x="2051050" y="1494644"/>
                    <a:pt x="2048510" y="1496579"/>
                    <a:pt x="2049780" y="1497869"/>
                  </a:cubicBezTo>
                  <a:cubicBezTo>
                    <a:pt x="2049780" y="1499805"/>
                    <a:pt x="2052320" y="1501740"/>
                    <a:pt x="2054860" y="1503030"/>
                  </a:cubicBezTo>
                  <a:cubicBezTo>
                    <a:pt x="2056130" y="1503675"/>
                    <a:pt x="2062480" y="1503030"/>
                    <a:pt x="2062480" y="1502385"/>
                  </a:cubicBezTo>
                  <a:cubicBezTo>
                    <a:pt x="2065020" y="1496579"/>
                    <a:pt x="2073910" y="1497224"/>
                    <a:pt x="2082800" y="1497224"/>
                  </a:cubicBezTo>
                  <a:cubicBezTo>
                    <a:pt x="2090420" y="1497224"/>
                    <a:pt x="2099310" y="1496579"/>
                    <a:pt x="2108200" y="1495934"/>
                  </a:cubicBezTo>
                  <a:cubicBezTo>
                    <a:pt x="2112010" y="1492709"/>
                    <a:pt x="2114550" y="1487548"/>
                    <a:pt x="2127250" y="1493999"/>
                  </a:cubicBezTo>
                  <a:cubicBezTo>
                    <a:pt x="2132330" y="1496579"/>
                    <a:pt x="2145030" y="1495934"/>
                    <a:pt x="2146300" y="1490773"/>
                  </a:cubicBezTo>
                  <a:lnTo>
                    <a:pt x="2199640" y="1490773"/>
                  </a:lnTo>
                  <a:lnTo>
                    <a:pt x="2199640" y="1492064"/>
                  </a:lnTo>
                  <a:cubicBezTo>
                    <a:pt x="2205990" y="1491418"/>
                    <a:pt x="2212340" y="1490128"/>
                    <a:pt x="2217420" y="1489483"/>
                  </a:cubicBezTo>
                  <a:cubicBezTo>
                    <a:pt x="2221230" y="1492709"/>
                    <a:pt x="2225040" y="1495934"/>
                    <a:pt x="2230120" y="1499805"/>
                  </a:cubicBezTo>
                  <a:cubicBezTo>
                    <a:pt x="2239010" y="1487548"/>
                    <a:pt x="2249170" y="1484968"/>
                    <a:pt x="2266950" y="1489483"/>
                  </a:cubicBezTo>
                  <a:cubicBezTo>
                    <a:pt x="2269490" y="1490128"/>
                    <a:pt x="2269490" y="1493354"/>
                    <a:pt x="2270760" y="1495934"/>
                  </a:cubicBezTo>
                  <a:cubicBezTo>
                    <a:pt x="2272030" y="1495289"/>
                    <a:pt x="2279650" y="1493999"/>
                    <a:pt x="2279650" y="1493354"/>
                  </a:cubicBezTo>
                  <a:cubicBezTo>
                    <a:pt x="2278380" y="1488193"/>
                    <a:pt x="2292350" y="1492064"/>
                    <a:pt x="2291080" y="1488193"/>
                  </a:cubicBezTo>
                  <a:cubicBezTo>
                    <a:pt x="2302510" y="1490773"/>
                    <a:pt x="2305050" y="1486903"/>
                    <a:pt x="2307590" y="1484322"/>
                  </a:cubicBezTo>
                  <a:cubicBezTo>
                    <a:pt x="2302510" y="1482387"/>
                    <a:pt x="2299970" y="1481097"/>
                    <a:pt x="2296160" y="1479162"/>
                  </a:cubicBezTo>
                  <a:cubicBezTo>
                    <a:pt x="2297430" y="1478517"/>
                    <a:pt x="2297430" y="1477871"/>
                    <a:pt x="2298700" y="1477226"/>
                  </a:cubicBezTo>
                  <a:cubicBezTo>
                    <a:pt x="2308860" y="1480452"/>
                    <a:pt x="2319020" y="1483677"/>
                    <a:pt x="2325370" y="1485613"/>
                  </a:cubicBezTo>
                  <a:cubicBezTo>
                    <a:pt x="2335530" y="1484968"/>
                    <a:pt x="2344420" y="1484968"/>
                    <a:pt x="2353310" y="1484322"/>
                  </a:cubicBezTo>
                  <a:cubicBezTo>
                    <a:pt x="2362200" y="1483677"/>
                    <a:pt x="2371090" y="1481742"/>
                    <a:pt x="2381250" y="1480452"/>
                  </a:cubicBezTo>
                  <a:cubicBezTo>
                    <a:pt x="2382520" y="1481742"/>
                    <a:pt x="2383790" y="1482387"/>
                    <a:pt x="2385060" y="1483677"/>
                  </a:cubicBezTo>
                  <a:cubicBezTo>
                    <a:pt x="2388870" y="1481097"/>
                    <a:pt x="2391410" y="1478517"/>
                    <a:pt x="2396490" y="1474001"/>
                  </a:cubicBezTo>
                  <a:lnTo>
                    <a:pt x="2396490" y="1484322"/>
                  </a:lnTo>
                  <a:cubicBezTo>
                    <a:pt x="2407920" y="1480452"/>
                    <a:pt x="2416810" y="1477226"/>
                    <a:pt x="2424430" y="1474001"/>
                  </a:cubicBezTo>
                  <a:cubicBezTo>
                    <a:pt x="2429510" y="1478517"/>
                    <a:pt x="2433320" y="1483032"/>
                    <a:pt x="2437130" y="1486903"/>
                  </a:cubicBezTo>
                  <a:cubicBezTo>
                    <a:pt x="2438400" y="1486903"/>
                    <a:pt x="2438400" y="1486258"/>
                    <a:pt x="2439670" y="1486258"/>
                  </a:cubicBezTo>
                  <a:cubicBezTo>
                    <a:pt x="2438400" y="1483677"/>
                    <a:pt x="2437130" y="1481097"/>
                    <a:pt x="2434590" y="1477871"/>
                  </a:cubicBezTo>
                  <a:lnTo>
                    <a:pt x="2499360" y="1477871"/>
                  </a:lnTo>
                  <a:cubicBezTo>
                    <a:pt x="2505710" y="1472066"/>
                    <a:pt x="2519680" y="1471420"/>
                    <a:pt x="2531110" y="1477226"/>
                  </a:cubicBezTo>
                  <a:cubicBezTo>
                    <a:pt x="2547620" y="1485613"/>
                    <a:pt x="2550160" y="1485613"/>
                    <a:pt x="2560320" y="1473356"/>
                  </a:cubicBezTo>
                  <a:cubicBezTo>
                    <a:pt x="2565400" y="1474646"/>
                    <a:pt x="2570480" y="1475936"/>
                    <a:pt x="2576830" y="1477871"/>
                  </a:cubicBezTo>
                  <a:cubicBezTo>
                    <a:pt x="2584450" y="1469485"/>
                    <a:pt x="2597150" y="1469485"/>
                    <a:pt x="2612390" y="1472066"/>
                  </a:cubicBezTo>
                  <a:cubicBezTo>
                    <a:pt x="2620010" y="1473356"/>
                    <a:pt x="2628900" y="1470775"/>
                    <a:pt x="2637790" y="1469485"/>
                  </a:cubicBezTo>
                  <a:lnTo>
                    <a:pt x="2644140" y="1472711"/>
                  </a:lnTo>
                  <a:cubicBezTo>
                    <a:pt x="2651760" y="1471420"/>
                    <a:pt x="2658110" y="1470775"/>
                    <a:pt x="2664460" y="1469485"/>
                  </a:cubicBezTo>
                  <a:cubicBezTo>
                    <a:pt x="2665730" y="1471420"/>
                    <a:pt x="2665730" y="1472711"/>
                    <a:pt x="2667000" y="1475936"/>
                  </a:cubicBezTo>
                  <a:cubicBezTo>
                    <a:pt x="2672080" y="1473356"/>
                    <a:pt x="2675890" y="1470775"/>
                    <a:pt x="2682240" y="1467550"/>
                  </a:cubicBezTo>
                  <a:cubicBezTo>
                    <a:pt x="2687320" y="1470775"/>
                    <a:pt x="2691130" y="1474001"/>
                    <a:pt x="2696210" y="1477226"/>
                  </a:cubicBezTo>
                  <a:cubicBezTo>
                    <a:pt x="2705100" y="1477226"/>
                    <a:pt x="2719070" y="1481097"/>
                    <a:pt x="2721610" y="1470775"/>
                  </a:cubicBezTo>
                  <a:cubicBezTo>
                    <a:pt x="2721610" y="1469485"/>
                    <a:pt x="2729230" y="1467550"/>
                    <a:pt x="2733040" y="1466905"/>
                  </a:cubicBezTo>
                  <a:cubicBezTo>
                    <a:pt x="2740660" y="1466260"/>
                    <a:pt x="2748280" y="1465615"/>
                    <a:pt x="2755900" y="1465615"/>
                  </a:cubicBezTo>
                  <a:cubicBezTo>
                    <a:pt x="2753360" y="1463034"/>
                    <a:pt x="2750820" y="1461099"/>
                    <a:pt x="2747010" y="1457874"/>
                  </a:cubicBezTo>
                  <a:cubicBezTo>
                    <a:pt x="2757170" y="1459164"/>
                    <a:pt x="2764790" y="1459164"/>
                    <a:pt x="2771140" y="1460454"/>
                  </a:cubicBezTo>
                  <a:cubicBezTo>
                    <a:pt x="2785110" y="1463679"/>
                    <a:pt x="2796540" y="1463679"/>
                    <a:pt x="2810510" y="1458519"/>
                  </a:cubicBezTo>
                  <a:cubicBezTo>
                    <a:pt x="2807970" y="1457874"/>
                    <a:pt x="2805430" y="1456583"/>
                    <a:pt x="2802890" y="1455938"/>
                  </a:cubicBezTo>
                  <a:cubicBezTo>
                    <a:pt x="2804160" y="1454003"/>
                    <a:pt x="2806700" y="1452068"/>
                    <a:pt x="2807970" y="1450132"/>
                  </a:cubicBezTo>
                  <a:cubicBezTo>
                    <a:pt x="2813050" y="1442391"/>
                    <a:pt x="2825750" y="1447552"/>
                    <a:pt x="2834640" y="1445617"/>
                  </a:cubicBezTo>
                  <a:cubicBezTo>
                    <a:pt x="2834640" y="1445617"/>
                    <a:pt x="2839720" y="1448197"/>
                    <a:pt x="2840990" y="1450132"/>
                  </a:cubicBezTo>
                  <a:cubicBezTo>
                    <a:pt x="2844800" y="1454003"/>
                    <a:pt x="2847340" y="1458519"/>
                    <a:pt x="2851150" y="1463034"/>
                  </a:cubicBezTo>
                  <a:cubicBezTo>
                    <a:pt x="2874010" y="1455938"/>
                    <a:pt x="2894330" y="1458519"/>
                    <a:pt x="2914650" y="1459809"/>
                  </a:cubicBezTo>
                  <a:cubicBezTo>
                    <a:pt x="2909570" y="1458519"/>
                    <a:pt x="2905760" y="1457228"/>
                    <a:pt x="2901950" y="1455938"/>
                  </a:cubicBezTo>
                  <a:cubicBezTo>
                    <a:pt x="2901950" y="1455293"/>
                    <a:pt x="2903220" y="1454648"/>
                    <a:pt x="2903220" y="1454003"/>
                  </a:cubicBezTo>
                  <a:cubicBezTo>
                    <a:pt x="2908300" y="1454648"/>
                    <a:pt x="2914650" y="1455938"/>
                    <a:pt x="2919730" y="1456583"/>
                  </a:cubicBezTo>
                  <a:cubicBezTo>
                    <a:pt x="2919730" y="1455938"/>
                    <a:pt x="2919730" y="1455293"/>
                    <a:pt x="2918460" y="1454648"/>
                  </a:cubicBezTo>
                  <a:cubicBezTo>
                    <a:pt x="2922270" y="1454003"/>
                    <a:pt x="2928620" y="1452713"/>
                    <a:pt x="2929890" y="1453358"/>
                  </a:cubicBezTo>
                  <a:cubicBezTo>
                    <a:pt x="2937510" y="1461099"/>
                    <a:pt x="2950210" y="1455293"/>
                    <a:pt x="2961640" y="1457228"/>
                  </a:cubicBezTo>
                  <a:cubicBezTo>
                    <a:pt x="2959100" y="1452068"/>
                    <a:pt x="2957830" y="1448197"/>
                    <a:pt x="2956560" y="1445617"/>
                  </a:cubicBezTo>
                  <a:cubicBezTo>
                    <a:pt x="2961640" y="1443036"/>
                    <a:pt x="2966720" y="1441101"/>
                    <a:pt x="2974340" y="1438521"/>
                  </a:cubicBezTo>
                  <a:cubicBezTo>
                    <a:pt x="2974340" y="1441746"/>
                    <a:pt x="2973070" y="1444972"/>
                    <a:pt x="2973070" y="1448197"/>
                  </a:cubicBezTo>
                  <a:cubicBezTo>
                    <a:pt x="2973070" y="1451423"/>
                    <a:pt x="2974340" y="1454648"/>
                    <a:pt x="2976880" y="1456583"/>
                  </a:cubicBezTo>
                  <a:cubicBezTo>
                    <a:pt x="2978150" y="1457874"/>
                    <a:pt x="2985770" y="1456583"/>
                    <a:pt x="2990850" y="1455938"/>
                  </a:cubicBezTo>
                  <a:cubicBezTo>
                    <a:pt x="2999740" y="1454003"/>
                    <a:pt x="3008630" y="1451423"/>
                    <a:pt x="3017520" y="1456583"/>
                  </a:cubicBezTo>
                  <a:cubicBezTo>
                    <a:pt x="3018790" y="1457228"/>
                    <a:pt x="3023870" y="1456583"/>
                    <a:pt x="3026410" y="1455293"/>
                  </a:cubicBezTo>
                  <a:cubicBezTo>
                    <a:pt x="3032760" y="1452068"/>
                    <a:pt x="3037840" y="1447552"/>
                    <a:pt x="3045460" y="1454648"/>
                  </a:cubicBezTo>
                  <a:cubicBezTo>
                    <a:pt x="3046730" y="1455293"/>
                    <a:pt x="3054350" y="1455293"/>
                    <a:pt x="3058160" y="1454648"/>
                  </a:cubicBezTo>
                  <a:cubicBezTo>
                    <a:pt x="3067050" y="1452713"/>
                    <a:pt x="3074670" y="1450777"/>
                    <a:pt x="3083560" y="1448197"/>
                  </a:cubicBezTo>
                  <a:cubicBezTo>
                    <a:pt x="3082290" y="1450132"/>
                    <a:pt x="3081020" y="1451423"/>
                    <a:pt x="3081020" y="1452713"/>
                  </a:cubicBezTo>
                  <a:cubicBezTo>
                    <a:pt x="3091180" y="1455293"/>
                    <a:pt x="3100070" y="1456583"/>
                    <a:pt x="3107690" y="1450777"/>
                  </a:cubicBezTo>
                  <a:cubicBezTo>
                    <a:pt x="3110230" y="1448842"/>
                    <a:pt x="3119120" y="1448842"/>
                    <a:pt x="3125470" y="1448197"/>
                  </a:cubicBezTo>
                  <a:cubicBezTo>
                    <a:pt x="3121660" y="1446262"/>
                    <a:pt x="3116580" y="1444972"/>
                    <a:pt x="3111500" y="1443036"/>
                  </a:cubicBezTo>
                  <a:cubicBezTo>
                    <a:pt x="3133090" y="1436585"/>
                    <a:pt x="3135630" y="1437231"/>
                    <a:pt x="3135630" y="1446262"/>
                  </a:cubicBezTo>
                  <a:cubicBezTo>
                    <a:pt x="3138170" y="1443681"/>
                    <a:pt x="3139440" y="1441746"/>
                    <a:pt x="3143250" y="1437876"/>
                  </a:cubicBezTo>
                  <a:cubicBezTo>
                    <a:pt x="3162300" y="1438521"/>
                    <a:pt x="3181350" y="1439811"/>
                    <a:pt x="3201670" y="1440456"/>
                  </a:cubicBezTo>
                  <a:lnTo>
                    <a:pt x="3201670" y="1443681"/>
                  </a:lnTo>
                  <a:lnTo>
                    <a:pt x="3194050" y="1443681"/>
                  </a:lnTo>
                  <a:cubicBezTo>
                    <a:pt x="3178810" y="1444327"/>
                    <a:pt x="3163570" y="1444327"/>
                    <a:pt x="3148330" y="1444972"/>
                  </a:cubicBezTo>
                  <a:cubicBezTo>
                    <a:pt x="3153410" y="1446262"/>
                    <a:pt x="3159760" y="1448197"/>
                    <a:pt x="3164840" y="1449487"/>
                  </a:cubicBezTo>
                  <a:cubicBezTo>
                    <a:pt x="3167380" y="1446262"/>
                    <a:pt x="3168650" y="1446907"/>
                    <a:pt x="3175000" y="1448197"/>
                  </a:cubicBezTo>
                  <a:cubicBezTo>
                    <a:pt x="3183890" y="1449487"/>
                    <a:pt x="3194050" y="1449487"/>
                    <a:pt x="3204210" y="1450132"/>
                  </a:cubicBezTo>
                  <a:cubicBezTo>
                    <a:pt x="3209290" y="1450132"/>
                    <a:pt x="3214370" y="1450777"/>
                    <a:pt x="3220720" y="1451423"/>
                  </a:cubicBezTo>
                  <a:cubicBezTo>
                    <a:pt x="3221990" y="1449487"/>
                    <a:pt x="3224530" y="1446907"/>
                    <a:pt x="3227070" y="1443681"/>
                  </a:cubicBezTo>
                  <a:cubicBezTo>
                    <a:pt x="3241040" y="1455293"/>
                    <a:pt x="3251200" y="1454648"/>
                    <a:pt x="3267710" y="1443036"/>
                  </a:cubicBezTo>
                  <a:cubicBezTo>
                    <a:pt x="3267710" y="1444972"/>
                    <a:pt x="3268980" y="1446262"/>
                    <a:pt x="3268980" y="1447552"/>
                  </a:cubicBezTo>
                  <a:cubicBezTo>
                    <a:pt x="3274060" y="1447552"/>
                    <a:pt x="3277870" y="1447552"/>
                    <a:pt x="3282950" y="1446907"/>
                  </a:cubicBezTo>
                  <a:cubicBezTo>
                    <a:pt x="3281680" y="1448197"/>
                    <a:pt x="3280410" y="1449487"/>
                    <a:pt x="3279140" y="1450132"/>
                  </a:cubicBezTo>
                  <a:lnTo>
                    <a:pt x="3281680" y="1451423"/>
                  </a:lnTo>
                  <a:cubicBezTo>
                    <a:pt x="3285490" y="1449487"/>
                    <a:pt x="3289300" y="1447552"/>
                    <a:pt x="3295650" y="1444972"/>
                  </a:cubicBezTo>
                  <a:cubicBezTo>
                    <a:pt x="3300730" y="1446262"/>
                    <a:pt x="3307080" y="1447552"/>
                    <a:pt x="3312160" y="1448842"/>
                  </a:cubicBezTo>
                  <a:cubicBezTo>
                    <a:pt x="3317240" y="1446907"/>
                    <a:pt x="3323590" y="1444972"/>
                    <a:pt x="3329940" y="1443036"/>
                  </a:cubicBezTo>
                  <a:cubicBezTo>
                    <a:pt x="3338830" y="1452068"/>
                    <a:pt x="3350260" y="1453358"/>
                    <a:pt x="3360420" y="1446907"/>
                  </a:cubicBezTo>
                  <a:cubicBezTo>
                    <a:pt x="3375660" y="1447552"/>
                    <a:pt x="3388360" y="1448197"/>
                    <a:pt x="3397250" y="1448197"/>
                  </a:cubicBezTo>
                  <a:cubicBezTo>
                    <a:pt x="3398520" y="1443681"/>
                    <a:pt x="3399790" y="1440456"/>
                    <a:pt x="3401060" y="1437231"/>
                  </a:cubicBezTo>
                  <a:cubicBezTo>
                    <a:pt x="3406140" y="1437876"/>
                    <a:pt x="3409950" y="1438521"/>
                    <a:pt x="3415030" y="1439166"/>
                  </a:cubicBezTo>
                  <a:cubicBezTo>
                    <a:pt x="3417570" y="1439811"/>
                    <a:pt x="3420110" y="1441101"/>
                    <a:pt x="3422650" y="1441746"/>
                  </a:cubicBezTo>
                  <a:cubicBezTo>
                    <a:pt x="3418840" y="1442391"/>
                    <a:pt x="3415030" y="1442391"/>
                    <a:pt x="3411220" y="1443036"/>
                  </a:cubicBezTo>
                  <a:cubicBezTo>
                    <a:pt x="3422650" y="1448197"/>
                    <a:pt x="3431540" y="1446907"/>
                    <a:pt x="3440430" y="1443036"/>
                  </a:cubicBezTo>
                  <a:cubicBezTo>
                    <a:pt x="3436620" y="1448197"/>
                    <a:pt x="3448050" y="1447552"/>
                    <a:pt x="3449320" y="1447552"/>
                  </a:cubicBezTo>
                  <a:cubicBezTo>
                    <a:pt x="3465830" y="1444327"/>
                    <a:pt x="3481070" y="1442391"/>
                    <a:pt x="3498850" y="1447552"/>
                  </a:cubicBezTo>
                  <a:cubicBezTo>
                    <a:pt x="3501390" y="1441101"/>
                    <a:pt x="3503930" y="1435940"/>
                    <a:pt x="3505200" y="1430780"/>
                  </a:cubicBezTo>
                  <a:cubicBezTo>
                    <a:pt x="3511550" y="1431425"/>
                    <a:pt x="3516630" y="1431425"/>
                    <a:pt x="3522980" y="1432070"/>
                  </a:cubicBezTo>
                  <a:cubicBezTo>
                    <a:pt x="3528060" y="1432070"/>
                    <a:pt x="3533140" y="1432715"/>
                    <a:pt x="3538220" y="1432715"/>
                  </a:cubicBezTo>
                  <a:lnTo>
                    <a:pt x="3538220" y="1434650"/>
                  </a:lnTo>
                  <a:cubicBezTo>
                    <a:pt x="3533140" y="1435295"/>
                    <a:pt x="3529330" y="1435940"/>
                    <a:pt x="3524250" y="1436585"/>
                  </a:cubicBezTo>
                  <a:lnTo>
                    <a:pt x="3524250" y="1438521"/>
                  </a:lnTo>
                  <a:cubicBezTo>
                    <a:pt x="3542030" y="1440456"/>
                    <a:pt x="3558540" y="1442391"/>
                    <a:pt x="3576320" y="1443681"/>
                  </a:cubicBezTo>
                  <a:cubicBezTo>
                    <a:pt x="3580130" y="1444327"/>
                    <a:pt x="3585210" y="1442391"/>
                    <a:pt x="3591560" y="1440456"/>
                  </a:cubicBezTo>
                  <a:cubicBezTo>
                    <a:pt x="3594100" y="1441101"/>
                    <a:pt x="3600450" y="1442391"/>
                    <a:pt x="3608070" y="1443036"/>
                  </a:cubicBezTo>
                  <a:cubicBezTo>
                    <a:pt x="3627120" y="1444327"/>
                    <a:pt x="3647440" y="1445617"/>
                    <a:pt x="3662680" y="1437231"/>
                  </a:cubicBezTo>
                  <a:cubicBezTo>
                    <a:pt x="3663950" y="1444327"/>
                    <a:pt x="3676650" y="1439811"/>
                    <a:pt x="3683000" y="1442391"/>
                  </a:cubicBezTo>
                  <a:cubicBezTo>
                    <a:pt x="3683000" y="1442391"/>
                    <a:pt x="3689350" y="1439811"/>
                    <a:pt x="3691890" y="1438521"/>
                  </a:cubicBezTo>
                  <a:cubicBezTo>
                    <a:pt x="3691890" y="1438521"/>
                    <a:pt x="3690620" y="1437876"/>
                    <a:pt x="3690620" y="1437231"/>
                  </a:cubicBezTo>
                  <a:cubicBezTo>
                    <a:pt x="3693160" y="1437876"/>
                    <a:pt x="3694430" y="1439811"/>
                    <a:pt x="3696970" y="1439166"/>
                  </a:cubicBezTo>
                  <a:cubicBezTo>
                    <a:pt x="3708400" y="1439166"/>
                    <a:pt x="3718560" y="1438521"/>
                    <a:pt x="3726180" y="1438521"/>
                  </a:cubicBezTo>
                  <a:cubicBezTo>
                    <a:pt x="3732530" y="1440456"/>
                    <a:pt x="3736340" y="1442391"/>
                    <a:pt x="3738880" y="1441746"/>
                  </a:cubicBezTo>
                  <a:cubicBezTo>
                    <a:pt x="3754120" y="1441101"/>
                    <a:pt x="3768090" y="1439166"/>
                    <a:pt x="3782060" y="1439166"/>
                  </a:cubicBezTo>
                  <a:cubicBezTo>
                    <a:pt x="3796030" y="1443036"/>
                    <a:pt x="3793490" y="1435940"/>
                    <a:pt x="3790950" y="1432070"/>
                  </a:cubicBezTo>
                  <a:cubicBezTo>
                    <a:pt x="3796030" y="1429489"/>
                    <a:pt x="3801110" y="1427554"/>
                    <a:pt x="3802380" y="1426909"/>
                  </a:cubicBezTo>
                  <a:cubicBezTo>
                    <a:pt x="3810000" y="1426909"/>
                    <a:pt x="3815080" y="1427554"/>
                    <a:pt x="3818890" y="1426909"/>
                  </a:cubicBezTo>
                  <a:cubicBezTo>
                    <a:pt x="3823970" y="1424974"/>
                    <a:pt x="3827780" y="1421748"/>
                    <a:pt x="3834130" y="1417878"/>
                  </a:cubicBezTo>
                  <a:cubicBezTo>
                    <a:pt x="3841750" y="1417233"/>
                    <a:pt x="3854450" y="1415942"/>
                    <a:pt x="3868420" y="1414652"/>
                  </a:cubicBezTo>
                  <a:cubicBezTo>
                    <a:pt x="3868420" y="1414652"/>
                    <a:pt x="3868420" y="1413362"/>
                    <a:pt x="3869690" y="1412072"/>
                  </a:cubicBezTo>
                  <a:cubicBezTo>
                    <a:pt x="3874770" y="1408201"/>
                    <a:pt x="3887470" y="1406911"/>
                    <a:pt x="3879850" y="1399815"/>
                  </a:cubicBezTo>
                  <a:cubicBezTo>
                    <a:pt x="3878580" y="1398525"/>
                    <a:pt x="3878580" y="1394654"/>
                    <a:pt x="3881120" y="1393364"/>
                  </a:cubicBezTo>
                  <a:cubicBezTo>
                    <a:pt x="3890010" y="1387558"/>
                    <a:pt x="3890010" y="1386913"/>
                    <a:pt x="3874770" y="1384333"/>
                  </a:cubicBezTo>
                  <a:cubicBezTo>
                    <a:pt x="3876040" y="1379817"/>
                    <a:pt x="3867150" y="1374011"/>
                    <a:pt x="3879850" y="1373366"/>
                  </a:cubicBezTo>
                  <a:cubicBezTo>
                    <a:pt x="3883660" y="1369496"/>
                    <a:pt x="3884930" y="1367560"/>
                    <a:pt x="3887470" y="1365625"/>
                  </a:cubicBezTo>
                  <a:cubicBezTo>
                    <a:pt x="3888740" y="1364335"/>
                    <a:pt x="3892550" y="1363045"/>
                    <a:pt x="3892550" y="1361754"/>
                  </a:cubicBezTo>
                  <a:cubicBezTo>
                    <a:pt x="3892550" y="1359174"/>
                    <a:pt x="3890010" y="1355949"/>
                    <a:pt x="3891280" y="1354013"/>
                  </a:cubicBezTo>
                  <a:cubicBezTo>
                    <a:pt x="3895090" y="1346917"/>
                    <a:pt x="3896360" y="1340466"/>
                    <a:pt x="3873500" y="1337886"/>
                  </a:cubicBezTo>
                  <a:cubicBezTo>
                    <a:pt x="3882390" y="1335951"/>
                    <a:pt x="3886200" y="1334660"/>
                    <a:pt x="3892550" y="1333370"/>
                  </a:cubicBezTo>
                  <a:cubicBezTo>
                    <a:pt x="3882390" y="1330790"/>
                    <a:pt x="3873500" y="1328855"/>
                    <a:pt x="3862070" y="1326274"/>
                  </a:cubicBezTo>
                  <a:lnTo>
                    <a:pt x="3873500" y="1326274"/>
                  </a:lnTo>
                  <a:lnTo>
                    <a:pt x="3873500" y="1324339"/>
                  </a:lnTo>
                  <a:cubicBezTo>
                    <a:pt x="3867150" y="1324339"/>
                    <a:pt x="3862070" y="1323694"/>
                    <a:pt x="3855720" y="1323694"/>
                  </a:cubicBezTo>
                  <a:cubicBezTo>
                    <a:pt x="3855720" y="1324339"/>
                    <a:pt x="3855720" y="1324984"/>
                    <a:pt x="3854450" y="1325629"/>
                  </a:cubicBezTo>
                  <a:cubicBezTo>
                    <a:pt x="3853180" y="1324339"/>
                    <a:pt x="3851910" y="1323049"/>
                    <a:pt x="3850640" y="1321113"/>
                  </a:cubicBezTo>
                  <a:cubicBezTo>
                    <a:pt x="3883660" y="1317243"/>
                    <a:pt x="4104640" y="1304986"/>
                    <a:pt x="4084320" y="1303051"/>
                  </a:cubicBezTo>
                  <a:cubicBezTo>
                    <a:pt x="4094480" y="1298535"/>
                    <a:pt x="4090670" y="1290794"/>
                    <a:pt x="4108450" y="1290149"/>
                  </a:cubicBezTo>
                  <a:cubicBezTo>
                    <a:pt x="4113530" y="1290149"/>
                    <a:pt x="4122420" y="1285633"/>
                    <a:pt x="4123690" y="1282408"/>
                  </a:cubicBezTo>
                  <a:cubicBezTo>
                    <a:pt x="4126230" y="1277892"/>
                    <a:pt x="4123690" y="1272086"/>
                    <a:pt x="4126230" y="1267571"/>
                  </a:cubicBezTo>
                  <a:cubicBezTo>
                    <a:pt x="4128770" y="1261120"/>
                    <a:pt x="4133850" y="1254669"/>
                    <a:pt x="4137660" y="1249508"/>
                  </a:cubicBezTo>
                  <a:cubicBezTo>
                    <a:pt x="4133850" y="1246282"/>
                    <a:pt x="4130040" y="1243057"/>
                    <a:pt x="4127500" y="1241122"/>
                  </a:cubicBezTo>
                  <a:cubicBezTo>
                    <a:pt x="4132580" y="1239186"/>
                    <a:pt x="4135120" y="1237896"/>
                    <a:pt x="4138930" y="1237251"/>
                  </a:cubicBezTo>
                  <a:cubicBezTo>
                    <a:pt x="4137660" y="1236606"/>
                    <a:pt x="4137660" y="1235961"/>
                    <a:pt x="4136390" y="1235316"/>
                  </a:cubicBezTo>
                  <a:cubicBezTo>
                    <a:pt x="4132580" y="1235961"/>
                    <a:pt x="4128770" y="1236606"/>
                    <a:pt x="4124960" y="1237251"/>
                  </a:cubicBezTo>
                  <a:cubicBezTo>
                    <a:pt x="4146550" y="1228220"/>
                    <a:pt x="4151630" y="1211447"/>
                    <a:pt x="4133850" y="1203706"/>
                  </a:cubicBezTo>
                  <a:cubicBezTo>
                    <a:pt x="4132580" y="1204996"/>
                    <a:pt x="4130040" y="1206287"/>
                    <a:pt x="4128770" y="1207577"/>
                  </a:cubicBezTo>
                  <a:cubicBezTo>
                    <a:pt x="4123690" y="1203061"/>
                    <a:pt x="4109720" y="1201771"/>
                    <a:pt x="4116070" y="1194675"/>
                  </a:cubicBezTo>
                  <a:cubicBezTo>
                    <a:pt x="4116070" y="1194675"/>
                    <a:pt x="4114800" y="1193385"/>
                    <a:pt x="4113530" y="1193385"/>
                  </a:cubicBezTo>
                  <a:cubicBezTo>
                    <a:pt x="4107180" y="1192095"/>
                    <a:pt x="4108450" y="1190159"/>
                    <a:pt x="4105910" y="1187579"/>
                  </a:cubicBezTo>
                  <a:cubicBezTo>
                    <a:pt x="4102100" y="1181773"/>
                    <a:pt x="4103370" y="1175967"/>
                    <a:pt x="4103370" y="1170806"/>
                  </a:cubicBezTo>
                  <a:lnTo>
                    <a:pt x="4103370" y="1147583"/>
                  </a:lnTo>
                  <a:cubicBezTo>
                    <a:pt x="4103370" y="1142422"/>
                    <a:pt x="4108450" y="1139842"/>
                    <a:pt x="4118610" y="1141132"/>
                  </a:cubicBezTo>
                  <a:cubicBezTo>
                    <a:pt x="4118610" y="1141132"/>
                    <a:pt x="4119880" y="1140487"/>
                    <a:pt x="4121150" y="1140487"/>
                  </a:cubicBezTo>
                  <a:cubicBezTo>
                    <a:pt x="4117340" y="1139197"/>
                    <a:pt x="4114800" y="1138552"/>
                    <a:pt x="4112260" y="1137262"/>
                  </a:cubicBezTo>
                  <a:cubicBezTo>
                    <a:pt x="4112260" y="1136616"/>
                    <a:pt x="4113530" y="1135971"/>
                    <a:pt x="4113530" y="1135326"/>
                  </a:cubicBezTo>
                  <a:cubicBezTo>
                    <a:pt x="4122420" y="1136616"/>
                    <a:pt x="4131310" y="1138552"/>
                    <a:pt x="4137660" y="1139842"/>
                  </a:cubicBezTo>
                  <a:cubicBezTo>
                    <a:pt x="4145280" y="1134681"/>
                    <a:pt x="4151630" y="1130811"/>
                    <a:pt x="4156710" y="1128230"/>
                  </a:cubicBezTo>
                  <a:lnTo>
                    <a:pt x="4156710" y="1116618"/>
                  </a:lnTo>
                  <a:cubicBezTo>
                    <a:pt x="4154170" y="1116618"/>
                    <a:pt x="4150360" y="1117264"/>
                    <a:pt x="4146550" y="1117264"/>
                  </a:cubicBezTo>
                  <a:cubicBezTo>
                    <a:pt x="4144010" y="1114038"/>
                    <a:pt x="4142740" y="1110813"/>
                    <a:pt x="4140200" y="1106297"/>
                  </a:cubicBezTo>
                  <a:cubicBezTo>
                    <a:pt x="4146550" y="1108232"/>
                    <a:pt x="4149090" y="1109522"/>
                    <a:pt x="4151630" y="1110167"/>
                  </a:cubicBezTo>
                  <a:cubicBezTo>
                    <a:pt x="4154170" y="1109522"/>
                    <a:pt x="4157980" y="1108877"/>
                    <a:pt x="4161790" y="1107587"/>
                  </a:cubicBezTo>
                  <a:cubicBezTo>
                    <a:pt x="4160520" y="1106942"/>
                    <a:pt x="4159250" y="1106297"/>
                    <a:pt x="4159250" y="1105652"/>
                  </a:cubicBezTo>
                  <a:cubicBezTo>
                    <a:pt x="4155440" y="1105652"/>
                    <a:pt x="4151630" y="1105007"/>
                    <a:pt x="4150360" y="1105007"/>
                  </a:cubicBezTo>
                  <a:cubicBezTo>
                    <a:pt x="4152900" y="1101136"/>
                    <a:pt x="4157980" y="1097266"/>
                    <a:pt x="4155440" y="1095330"/>
                  </a:cubicBezTo>
                  <a:cubicBezTo>
                    <a:pt x="4149090" y="1086944"/>
                    <a:pt x="4155440" y="1080493"/>
                    <a:pt x="4161790" y="1073397"/>
                  </a:cubicBezTo>
                  <a:cubicBezTo>
                    <a:pt x="4163060" y="1071462"/>
                    <a:pt x="4161790" y="1069527"/>
                    <a:pt x="4161790" y="1067591"/>
                  </a:cubicBezTo>
                  <a:cubicBezTo>
                    <a:pt x="4163060" y="1059205"/>
                    <a:pt x="4164330" y="1051464"/>
                    <a:pt x="4165600" y="1039852"/>
                  </a:cubicBezTo>
                  <a:cubicBezTo>
                    <a:pt x="4160520" y="1038562"/>
                    <a:pt x="4152900" y="1035337"/>
                    <a:pt x="4144010" y="1032756"/>
                  </a:cubicBezTo>
                  <a:cubicBezTo>
                    <a:pt x="4136390" y="1030821"/>
                    <a:pt x="4128770" y="1030176"/>
                    <a:pt x="4121150" y="1028886"/>
                  </a:cubicBezTo>
                  <a:cubicBezTo>
                    <a:pt x="4117340" y="1028240"/>
                    <a:pt x="4112260" y="1028886"/>
                    <a:pt x="4108450" y="1028240"/>
                  </a:cubicBezTo>
                  <a:cubicBezTo>
                    <a:pt x="4076700" y="1026305"/>
                    <a:pt x="4043680" y="1023725"/>
                    <a:pt x="4011930" y="1021790"/>
                  </a:cubicBezTo>
                  <a:cubicBezTo>
                    <a:pt x="3985260" y="1019854"/>
                    <a:pt x="3958590" y="1017919"/>
                    <a:pt x="3933190" y="1015984"/>
                  </a:cubicBezTo>
                  <a:cubicBezTo>
                    <a:pt x="3926840" y="1015339"/>
                    <a:pt x="3920490" y="1014048"/>
                    <a:pt x="3912870" y="1014048"/>
                  </a:cubicBezTo>
                  <a:cubicBezTo>
                    <a:pt x="3896360" y="1013403"/>
                    <a:pt x="3878580" y="1013403"/>
                    <a:pt x="3862070" y="1013403"/>
                  </a:cubicBezTo>
                  <a:cubicBezTo>
                    <a:pt x="3853180" y="1013403"/>
                    <a:pt x="3845560" y="1013403"/>
                    <a:pt x="3836670" y="1012758"/>
                  </a:cubicBezTo>
                  <a:cubicBezTo>
                    <a:pt x="3821430" y="1012113"/>
                    <a:pt x="3806190" y="1010823"/>
                    <a:pt x="3790950" y="1010178"/>
                  </a:cubicBezTo>
                  <a:lnTo>
                    <a:pt x="3790950" y="1008243"/>
                  </a:lnTo>
                  <a:cubicBezTo>
                    <a:pt x="3829050" y="1006952"/>
                    <a:pt x="3868420" y="1005017"/>
                    <a:pt x="3907790" y="1008888"/>
                  </a:cubicBezTo>
                  <a:cubicBezTo>
                    <a:pt x="3906520" y="1006952"/>
                    <a:pt x="3905250" y="1005017"/>
                    <a:pt x="3903980" y="1003727"/>
                  </a:cubicBezTo>
                  <a:cubicBezTo>
                    <a:pt x="3912870" y="1003082"/>
                    <a:pt x="3919220" y="999211"/>
                    <a:pt x="3928110" y="1003727"/>
                  </a:cubicBezTo>
                  <a:cubicBezTo>
                    <a:pt x="3929380" y="1004372"/>
                    <a:pt x="3937000" y="1002437"/>
                    <a:pt x="3942080" y="1001792"/>
                  </a:cubicBezTo>
                  <a:lnTo>
                    <a:pt x="3942080" y="1000501"/>
                  </a:lnTo>
                  <a:lnTo>
                    <a:pt x="3930650" y="1000501"/>
                  </a:lnTo>
                  <a:cubicBezTo>
                    <a:pt x="3943350" y="995341"/>
                    <a:pt x="3952240" y="990825"/>
                    <a:pt x="3961130" y="987599"/>
                  </a:cubicBezTo>
                  <a:cubicBezTo>
                    <a:pt x="3968750" y="988245"/>
                    <a:pt x="3976370" y="988890"/>
                    <a:pt x="3981450" y="989535"/>
                  </a:cubicBezTo>
                  <a:cubicBezTo>
                    <a:pt x="3982720" y="977278"/>
                    <a:pt x="3962400" y="976633"/>
                    <a:pt x="3947160" y="971472"/>
                  </a:cubicBezTo>
                  <a:cubicBezTo>
                    <a:pt x="3953510" y="969537"/>
                    <a:pt x="3957320" y="967602"/>
                    <a:pt x="3962400" y="966957"/>
                  </a:cubicBezTo>
                  <a:cubicBezTo>
                    <a:pt x="3976370" y="965021"/>
                    <a:pt x="3994150" y="970182"/>
                    <a:pt x="4003040" y="959215"/>
                  </a:cubicBezTo>
                  <a:cubicBezTo>
                    <a:pt x="4004310" y="958570"/>
                    <a:pt x="4008120" y="958570"/>
                    <a:pt x="4014470" y="957280"/>
                  </a:cubicBezTo>
                  <a:cubicBezTo>
                    <a:pt x="4010660" y="955345"/>
                    <a:pt x="4006850" y="954055"/>
                    <a:pt x="4004310" y="952764"/>
                  </a:cubicBezTo>
                  <a:cubicBezTo>
                    <a:pt x="4006850" y="952119"/>
                    <a:pt x="4010660" y="951474"/>
                    <a:pt x="4010660" y="951474"/>
                  </a:cubicBezTo>
                  <a:cubicBezTo>
                    <a:pt x="4019550" y="954700"/>
                    <a:pt x="4025900" y="957280"/>
                    <a:pt x="4033520" y="959861"/>
                  </a:cubicBezTo>
                  <a:cubicBezTo>
                    <a:pt x="4034790" y="959215"/>
                    <a:pt x="4036060" y="958570"/>
                    <a:pt x="4037330" y="957280"/>
                  </a:cubicBezTo>
                  <a:cubicBezTo>
                    <a:pt x="4033520" y="954700"/>
                    <a:pt x="4030980" y="952119"/>
                    <a:pt x="4027170" y="949539"/>
                  </a:cubicBezTo>
                  <a:cubicBezTo>
                    <a:pt x="4043680" y="943733"/>
                    <a:pt x="4044950" y="940508"/>
                    <a:pt x="4032250" y="924380"/>
                  </a:cubicBezTo>
                  <a:cubicBezTo>
                    <a:pt x="4041140" y="923735"/>
                    <a:pt x="4050030" y="922445"/>
                    <a:pt x="4057650" y="921800"/>
                  </a:cubicBezTo>
                  <a:cubicBezTo>
                    <a:pt x="4058920" y="917284"/>
                    <a:pt x="4064000" y="912769"/>
                    <a:pt x="4062730" y="908898"/>
                  </a:cubicBezTo>
                  <a:cubicBezTo>
                    <a:pt x="4058920" y="897286"/>
                    <a:pt x="4081780" y="892126"/>
                    <a:pt x="4086860" y="882449"/>
                  </a:cubicBezTo>
                  <a:cubicBezTo>
                    <a:pt x="4086860" y="881804"/>
                    <a:pt x="4091940" y="881159"/>
                    <a:pt x="4093210" y="881804"/>
                  </a:cubicBezTo>
                  <a:cubicBezTo>
                    <a:pt x="4104640" y="883739"/>
                    <a:pt x="4108450" y="879224"/>
                    <a:pt x="4112260" y="875998"/>
                  </a:cubicBezTo>
                  <a:cubicBezTo>
                    <a:pt x="4113530" y="874708"/>
                    <a:pt x="4114800" y="873418"/>
                    <a:pt x="4116070" y="872773"/>
                  </a:cubicBezTo>
                  <a:cubicBezTo>
                    <a:pt x="4127500" y="869547"/>
                    <a:pt x="4138930" y="866967"/>
                    <a:pt x="4151630" y="863741"/>
                  </a:cubicBezTo>
                  <a:cubicBezTo>
                    <a:pt x="4138930" y="854065"/>
                    <a:pt x="4122420" y="858581"/>
                    <a:pt x="4108450" y="857290"/>
                  </a:cubicBezTo>
                  <a:lnTo>
                    <a:pt x="4108450" y="854710"/>
                  </a:lnTo>
                  <a:cubicBezTo>
                    <a:pt x="4117340" y="854065"/>
                    <a:pt x="4126230" y="853420"/>
                    <a:pt x="4136390" y="852775"/>
                  </a:cubicBezTo>
                  <a:cubicBezTo>
                    <a:pt x="4130040" y="852130"/>
                    <a:pt x="4124960" y="851485"/>
                    <a:pt x="4119880" y="850839"/>
                  </a:cubicBezTo>
                  <a:cubicBezTo>
                    <a:pt x="4126230" y="847614"/>
                    <a:pt x="4131310" y="844389"/>
                    <a:pt x="4137660" y="841808"/>
                  </a:cubicBezTo>
                  <a:cubicBezTo>
                    <a:pt x="4138930" y="841163"/>
                    <a:pt x="4142740" y="840518"/>
                    <a:pt x="4144010" y="840518"/>
                  </a:cubicBezTo>
                  <a:cubicBezTo>
                    <a:pt x="4147820" y="841163"/>
                    <a:pt x="4151630" y="843098"/>
                    <a:pt x="4154170" y="844389"/>
                  </a:cubicBezTo>
                  <a:cubicBezTo>
                    <a:pt x="4155440" y="842453"/>
                    <a:pt x="4156710" y="839873"/>
                    <a:pt x="4159250" y="837938"/>
                  </a:cubicBezTo>
                  <a:cubicBezTo>
                    <a:pt x="4164330" y="834712"/>
                    <a:pt x="4170680" y="832132"/>
                    <a:pt x="4175760" y="829551"/>
                  </a:cubicBezTo>
                  <a:cubicBezTo>
                    <a:pt x="4182110" y="833422"/>
                    <a:pt x="4188460" y="837293"/>
                    <a:pt x="4194810" y="841808"/>
                  </a:cubicBezTo>
                  <a:cubicBezTo>
                    <a:pt x="4196080" y="841808"/>
                    <a:pt x="4197350" y="841163"/>
                    <a:pt x="4197350" y="841163"/>
                  </a:cubicBezTo>
                  <a:cubicBezTo>
                    <a:pt x="4196080" y="834712"/>
                    <a:pt x="4196080" y="828261"/>
                    <a:pt x="4194810" y="821810"/>
                  </a:cubicBezTo>
                  <a:cubicBezTo>
                    <a:pt x="4199890" y="822455"/>
                    <a:pt x="4203700" y="822455"/>
                    <a:pt x="4207510" y="823100"/>
                  </a:cubicBezTo>
                  <a:cubicBezTo>
                    <a:pt x="4208780" y="822455"/>
                    <a:pt x="4208780" y="821810"/>
                    <a:pt x="4210050" y="821810"/>
                  </a:cubicBezTo>
                  <a:cubicBezTo>
                    <a:pt x="4206240" y="821165"/>
                    <a:pt x="4203700" y="820520"/>
                    <a:pt x="4199890" y="819875"/>
                  </a:cubicBezTo>
                  <a:cubicBezTo>
                    <a:pt x="4206240" y="816004"/>
                    <a:pt x="4210050" y="813424"/>
                    <a:pt x="4211320" y="812779"/>
                  </a:cubicBezTo>
                  <a:lnTo>
                    <a:pt x="4211320" y="800522"/>
                  </a:lnTo>
                  <a:cubicBezTo>
                    <a:pt x="4208780" y="799877"/>
                    <a:pt x="4206240" y="798587"/>
                    <a:pt x="4202430" y="797942"/>
                  </a:cubicBezTo>
                  <a:cubicBezTo>
                    <a:pt x="4199890" y="797297"/>
                    <a:pt x="4197350" y="796652"/>
                    <a:pt x="4194810" y="796652"/>
                  </a:cubicBezTo>
                  <a:cubicBezTo>
                    <a:pt x="4197350" y="795361"/>
                    <a:pt x="4202430" y="793426"/>
                    <a:pt x="4203700" y="793426"/>
                  </a:cubicBezTo>
                  <a:cubicBezTo>
                    <a:pt x="4212590" y="796006"/>
                    <a:pt x="4210050" y="788910"/>
                    <a:pt x="4215130" y="789555"/>
                  </a:cubicBezTo>
                  <a:cubicBezTo>
                    <a:pt x="4215130" y="787620"/>
                    <a:pt x="4215130" y="783750"/>
                    <a:pt x="4213860" y="783750"/>
                  </a:cubicBezTo>
                  <a:cubicBezTo>
                    <a:pt x="4197350" y="780524"/>
                    <a:pt x="4199890" y="773428"/>
                    <a:pt x="4196080" y="768912"/>
                  </a:cubicBezTo>
                  <a:close/>
                  <a:moveTo>
                    <a:pt x="234950" y="504424"/>
                  </a:moveTo>
                  <a:lnTo>
                    <a:pt x="271780" y="504424"/>
                  </a:lnTo>
                  <a:cubicBezTo>
                    <a:pt x="262890" y="510230"/>
                    <a:pt x="241300" y="510230"/>
                    <a:pt x="234950" y="504424"/>
                  </a:cubicBezTo>
                  <a:close/>
                  <a:moveTo>
                    <a:pt x="488950" y="766977"/>
                  </a:moveTo>
                  <a:lnTo>
                    <a:pt x="488950" y="764397"/>
                  </a:lnTo>
                  <a:cubicBezTo>
                    <a:pt x="505460" y="763752"/>
                    <a:pt x="523240" y="763107"/>
                    <a:pt x="539750" y="763107"/>
                  </a:cubicBezTo>
                  <a:cubicBezTo>
                    <a:pt x="521970" y="763107"/>
                    <a:pt x="506730" y="770848"/>
                    <a:pt x="488950" y="766977"/>
                  </a:cubicBezTo>
                  <a:close/>
                  <a:moveTo>
                    <a:pt x="182880" y="1079848"/>
                  </a:moveTo>
                  <a:cubicBezTo>
                    <a:pt x="190500" y="1075977"/>
                    <a:pt x="196850" y="1073397"/>
                    <a:pt x="199390" y="1071462"/>
                  </a:cubicBezTo>
                  <a:cubicBezTo>
                    <a:pt x="205740" y="1074042"/>
                    <a:pt x="209550" y="1075977"/>
                    <a:pt x="213360" y="1077913"/>
                  </a:cubicBezTo>
                  <a:cubicBezTo>
                    <a:pt x="204470" y="1077913"/>
                    <a:pt x="195580" y="1078558"/>
                    <a:pt x="182880" y="1079848"/>
                  </a:cubicBezTo>
                  <a:close/>
                  <a:moveTo>
                    <a:pt x="271780" y="1076623"/>
                  </a:moveTo>
                  <a:lnTo>
                    <a:pt x="238760" y="1076623"/>
                  </a:lnTo>
                  <a:cubicBezTo>
                    <a:pt x="237490" y="1076623"/>
                    <a:pt x="236220" y="1074042"/>
                    <a:pt x="233680" y="1072107"/>
                  </a:cubicBezTo>
                  <a:cubicBezTo>
                    <a:pt x="248920" y="1072752"/>
                    <a:pt x="260350" y="1073397"/>
                    <a:pt x="271780" y="1074042"/>
                  </a:cubicBezTo>
                  <a:lnTo>
                    <a:pt x="271780" y="1076623"/>
                  </a:lnTo>
                  <a:close/>
                  <a:moveTo>
                    <a:pt x="280670" y="1075977"/>
                  </a:moveTo>
                  <a:cubicBezTo>
                    <a:pt x="279400" y="1075332"/>
                    <a:pt x="279400" y="1074687"/>
                    <a:pt x="278130" y="1074687"/>
                  </a:cubicBezTo>
                  <a:cubicBezTo>
                    <a:pt x="283210" y="1072752"/>
                    <a:pt x="289560" y="1071462"/>
                    <a:pt x="294640" y="1069527"/>
                  </a:cubicBezTo>
                  <a:cubicBezTo>
                    <a:pt x="298450" y="1067591"/>
                    <a:pt x="299720" y="1064366"/>
                    <a:pt x="303530" y="1061140"/>
                  </a:cubicBezTo>
                  <a:cubicBezTo>
                    <a:pt x="313690" y="1071462"/>
                    <a:pt x="335280" y="1068236"/>
                    <a:pt x="354330" y="1070817"/>
                  </a:cubicBezTo>
                  <a:cubicBezTo>
                    <a:pt x="328930" y="1072107"/>
                    <a:pt x="304800" y="1074042"/>
                    <a:pt x="280670" y="1075977"/>
                  </a:cubicBezTo>
                  <a:close/>
                  <a:moveTo>
                    <a:pt x="114300" y="1234671"/>
                  </a:moveTo>
                  <a:cubicBezTo>
                    <a:pt x="115570" y="1234671"/>
                    <a:pt x="115570" y="1234671"/>
                    <a:pt x="114300" y="1234671"/>
                  </a:cubicBezTo>
                  <a:close/>
                  <a:moveTo>
                    <a:pt x="345440" y="1326919"/>
                  </a:moveTo>
                  <a:cubicBezTo>
                    <a:pt x="344170" y="1322404"/>
                    <a:pt x="342900" y="1319178"/>
                    <a:pt x="341630" y="1314663"/>
                  </a:cubicBezTo>
                  <a:cubicBezTo>
                    <a:pt x="350520" y="1315953"/>
                    <a:pt x="355600" y="1316598"/>
                    <a:pt x="360680" y="1317888"/>
                  </a:cubicBezTo>
                  <a:cubicBezTo>
                    <a:pt x="355600" y="1320468"/>
                    <a:pt x="351790" y="1323049"/>
                    <a:pt x="345440" y="1326919"/>
                  </a:cubicBezTo>
                  <a:close/>
                  <a:moveTo>
                    <a:pt x="636270" y="534743"/>
                  </a:moveTo>
                  <a:cubicBezTo>
                    <a:pt x="627380" y="535388"/>
                    <a:pt x="618490" y="537323"/>
                    <a:pt x="610870" y="537323"/>
                  </a:cubicBezTo>
                  <a:cubicBezTo>
                    <a:pt x="601980" y="537969"/>
                    <a:pt x="593090" y="537323"/>
                    <a:pt x="582930" y="537323"/>
                  </a:cubicBezTo>
                  <a:cubicBezTo>
                    <a:pt x="581660" y="536678"/>
                    <a:pt x="580390" y="534743"/>
                    <a:pt x="579120" y="532808"/>
                  </a:cubicBezTo>
                  <a:cubicBezTo>
                    <a:pt x="588010" y="531518"/>
                    <a:pt x="596900" y="529582"/>
                    <a:pt x="607060" y="528292"/>
                  </a:cubicBezTo>
                  <a:cubicBezTo>
                    <a:pt x="607060" y="530227"/>
                    <a:pt x="605790" y="531518"/>
                    <a:pt x="605790" y="533453"/>
                  </a:cubicBezTo>
                  <a:cubicBezTo>
                    <a:pt x="617220" y="529582"/>
                    <a:pt x="627380" y="530227"/>
                    <a:pt x="636270" y="534743"/>
                  </a:cubicBezTo>
                  <a:cubicBezTo>
                    <a:pt x="650240" y="529582"/>
                    <a:pt x="652780" y="530227"/>
                    <a:pt x="656590" y="541194"/>
                  </a:cubicBezTo>
                  <a:cubicBezTo>
                    <a:pt x="648970" y="538614"/>
                    <a:pt x="642620" y="536678"/>
                    <a:pt x="636270" y="534743"/>
                  </a:cubicBezTo>
                  <a:close/>
                  <a:moveTo>
                    <a:pt x="684530" y="533453"/>
                  </a:moveTo>
                  <a:cubicBezTo>
                    <a:pt x="687070" y="532163"/>
                    <a:pt x="689610" y="530873"/>
                    <a:pt x="690880" y="529582"/>
                  </a:cubicBezTo>
                  <a:cubicBezTo>
                    <a:pt x="699770" y="535388"/>
                    <a:pt x="699770" y="535388"/>
                    <a:pt x="680720" y="539904"/>
                  </a:cubicBezTo>
                  <a:lnTo>
                    <a:pt x="661670" y="532163"/>
                  </a:lnTo>
                  <a:cubicBezTo>
                    <a:pt x="674370" y="527002"/>
                    <a:pt x="681990" y="527002"/>
                    <a:pt x="684530" y="533453"/>
                  </a:cubicBezTo>
                  <a:close/>
                  <a:moveTo>
                    <a:pt x="694690" y="1395299"/>
                  </a:moveTo>
                  <a:cubicBezTo>
                    <a:pt x="695960" y="1394654"/>
                    <a:pt x="697230" y="1394654"/>
                    <a:pt x="698500" y="1394009"/>
                  </a:cubicBezTo>
                  <a:cubicBezTo>
                    <a:pt x="699770" y="1395299"/>
                    <a:pt x="702310" y="1396590"/>
                    <a:pt x="704850" y="1398525"/>
                  </a:cubicBezTo>
                  <a:cubicBezTo>
                    <a:pt x="702310" y="1398525"/>
                    <a:pt x="699770" y="1398525"/>
                    <a:pt x="697230" y="1399170"/>
                  </a:cubicBezTo>
                  <a:cubicBezTo>
                    <a:pt x="695960" y="1397235"/>
                    <a:pt x="695960" y="1395944"/>
                    <a:pt x="694690" y="1395299"/>
                  </a:cubicBezTo>
                  <a:close/>
                  <a:moveTo>
                    <a:pt x="772160" y="1390784"/>
                  </a:moveTo>
                  <a:cubicBezTo>
                    <a:pt x="773430" y="1392719"/>
                    <a:pt x="774700" y="1394009"/>
                    <a:pt x="777240" y="1395299"/>
                  </a:cubicBezTo>
                  <a:lnTo>
                    <a:pt x="773430" y="1395299"/>
                  </a:lnTo>
                  <a:cubicBezTo>
                    <a:pt x="773430" y="1394009"/>
                    <a:pt x="773430" y="1392719"/>
                    <a:pt x="772160" y="1390784"/>
                  </a:cubicBezTo>
                  <a:close/>
                  <a:moveTo>
                    <a:pt x="876300" y="1534640"/>
                  </a:moveTo>
                  <a:cubicBezTo>
                    <a:pt x="872490" y="1531414"/>
                    <a:pt x="869950" y="1528834"/>
                    <a:pt x="867410" y="1526254"/>
                  </a:cubicBezTo>
                  <a:lnTo>
                    <a:pt x="873760" y="1523028"/>
                  </a:lnTo>
                  <a:cubicBezTo>
                    <a:pt x="882650" y="1526254"/>
                    <a:pt x="883920" y="1531414"/>
                    <a:pt x="876300" y="1534640"/>
                  </a:cubicBezTo>
                  <a:close/>
                  <a:moveTo>
                    <a:pt x="1198880" y="1547542"/>
                  </a:moveTo>
                  <a:cubicBezTo>
                    <a:pt x="1193800" y="1546251"/>
                    <a:pt x="1188720" y="1545606"/>
                    <a:pt x="1183640" y="1544316"/>
                  </a:cubicBezTo>
                  <a:cubicBezTo>
                    <a:pt x="1188720" y="1541736"/>
                    <a:pt x="1193800" y="1539156"/>
                    <a:pt x="1197610" y="1537865"/>
                  </a:cubicBezTo>
                  <a:lnTo>
                    <a:pt x="1212850" y="1543671"/>
                  </a:lnTo>
                  <a:cubicBezTo>
                    <a:pt x="1209040" y="1544961"/>
                    <a:pt x="1203960" y="1546251"/>
                    <a:pt x="1198880" y="1547542"/>
                  </a:cubicBezTo>
                  <a:close/>
                  <a:moveTo>
                    <a:pt x="3445510" y="1437876"/>
                  </a:moveTo>
                  <a:cubicBezTo>
                    <a:pt x="3444240" y="1438521"/>
                    <a:pt x="3445510" y="1439811"/>
                    <a:pt x="3445510" y="1441101"/>
                  </a:cubicBezTo>
                  <a:lnTo>
                    <a:pt x="3426460" y="1443036"/>
                  </a:lnTo>
                  <a:cubicBezTo>
                    <a:pt x="3423920" y="1437231"/>
                    <a:pt x="3429000" y="1434005"/>
                    <a:pt x="3440430" y="1433360"/>
                  </a:cubicBezTo>
                  <a:cubicBezTo>
                    <a:pt x="3444240" y="1433360"/>
                    <a:pt x="3449320" y="1432070"/>
                    <a:pt x="3455670" y="1432070"/>
                  </a:cubicBezTo>
                  <a:cubicBezTo>
                    <a:pt x="3451860" y="1434005"/>
                    <a:pt x="3448050" y="1435295"/>
                    <a:pt x="3445510" y="1437876"/>
                  </a:cubicBezTo>
                  <a:close/>
                  <a:moveTo>
                    <a:pt x="3470910" y="1436585"/>
                  </a:moveTo>
                  <a:cubicBezTo>
                    <a:pt x="3465830" y="1435940"/>
                    <a:pt x="3462020" y="1434005"/>
                    <a:pt x="3458210" y="1432715"/>
                  </a:cubicBezTo>
                  <a:cubicBezTo>
                    <a:pt x="3463290" y="1429489"/>
                    <a:pt x="3467100" y="1427554"/>
                    <a:pt x="3469640" y="1425619"/>
                  </a:cubicBezTo>
                  <a:cubicBezTo>
                    <a:pt x="3474720" y="1428844"/>
                    <a:pt x="3479800" y="1431425"/>
                    <a:pt x="3484880" y="1435295"/>
                  </a:cubicBezTo>
                  <a:cubicBezTo>
                    <a:pt x="3481070" y="1435940"/>
                    <a:pt x="3475990" y="1436585"/>
                    <a:pt x="3470910" y="1436585"/>
                  </a:cubicBezTo>
                  <a:close/>
                  <a:moveTo>
                    <a:pt x="3604260" y="1000501"/>
                  </a:moveTo>
                  <a:cubicBezTo>
                    <a:pt x="3604260" y="999211"/>
                    <a:pt x="3604260" y="998566"/>
                    <a:pt x="3602990" y="997276"/>
                  </a:cubicBezTo>
                  <a:lnTo>
                    <a:pt x="3629660" y="995341"/>
                  </a:lnTo>
                  <a:cubicBezTo>
                    <a:pt x="3629660" y="996631"/>
                    <a:pt x="3630930" y="997921"/>
                    <a:pt x="3630930" y="999211"/>
                  </a:cubicBezTo>
                  <a:cubicBezTo>
                    <a:pt x="3620770" y="999211"/>
                    <a:pt x="3611880" y="999856"/>
                    <a:pt x="3604260" y="1000501"/>
                  </a:cubicBezTo>
                  <a:close/>
                  <a:moveTo>
                    <a:pt x="3670300" y="1001792"/>
                  </a:moveTo>
                  <a:cubicBezTo>
                    <a:pt x="3662680" y="1001792"/>
                    <a:pt x="3653790" y="1001792"/>
                    <a:pt x="3646170" y="1000501"/>
                  </a:cubicBezTo>
                  <a:cubicBezTo>
                    <a:pt x="3642360" y="999856"/>
                    <a:pt x="3641090" y="997276"/>
                    <a:pt x="3637280" y="995986"/>
                  </a:cubicBezTo>
                  <a:cubicBezTo>
                    <a:pt x="3638550" y="995341"/>
                    <a:pt x="3638550" y="994696"/>
                    <a:pt x="3639820" y="994051"/>
                  </a:cubicBezTo>
                  <a:cubicBezTo>
                    <a:pt x="3651250" y="995341"/>
                    <a:pt x="3661410" y="995986"/>
                    <a:pt x="3671570" y="997276"/>
                  </a:cubicBezTo>
                  <a:cubicBezTo>
                    <a:pt x="3670300" y="999211"/>
                    <a:pt x="3670300" y="1001146"/>
                    <a:pt x="3670300" y="1001792"/>
                  </a:cubicBezTo>
                  <a:close/>
                  <a:moveTo>
                    <a:pt x="3727450" y="1001146"/>
                  </a:moveTo>
                  <a:cubicBezTo>
                    <a:pt x="3718560" y="1000501"/>
                    <a:pt x="3709670" y="997276"/>
                    <a:pt x="3700780" y="1001792"/>
                  </a:cubicBezTo>
                  <a:cubicBezTo>
                    <a:pt x="3699510" y="1002437"/>
                    <a:pt x="3691890" y="1000501"/>
                    <a:pt x="3688080" y="999856"/>
                  </a:cubicBezTo>
                  <a:cubicBezTo>
                    <a:pt x="3688080" y="999211"/>
                    <a:pt x="3689350" y="997921"/>
                    <a:pt x="3689350" y="997276"/>
                  </a:cubicBezTo>
                  <a:lnTo>
                    <a:pt x="3731260" y="997276"/>
                  </a:lnTo>
                  <a:cubicBezTo>
                    <a:pt x="3732530" y="997276"/>
                    <a:pt x="3733800" y="999211"/>
                    <a:pt x="3735070" y="1000501"/>
                  </a:cubicBezTo>
                  <a:cubicBezTo>
                    <a:pt x="3731260" y="1000501"/>
                    <a:pt x="3728720" y="1001146"/>
                    <a:pt x="3727450" y="1001146"/>
                  </a:cubicBezTo>
                  <a:close/>
                  <a:moveTo>
                    <a:pt x="3848100" y="1321113"/>
                  </a:moveTo>
                  <a:cubicBezTo>
                    <a:pt x="3846830" y="1321759"/>
                    <a:pt x="3846830" y="1322404"/>
                    <a:pt x="3846830" y="1321759"/>
                  </a:cubicBezTo>
                  <a:cubicBezTo>
                    <a:pt x="3845560" y="1321759"/>
                    <a:pt x="3845560" y="1321113"/>
                    <a:pt x="3848100" y="1321113"/>
                  </a:cubicBezTo>
                  <a:close/>
                  <a:moveTo>
                    <a:pt x="132080" y="1286278"/>
                  </a:moveTo>
                  <a:cubicBezTo>
                    <a:pt x="130810" y="1286278"/>
                    <a:pt x="130810" y="1286923"/>
                    <a:pt x="129540" y="1286923"/>
                  </a:cubicBezTo>
                  <a:cubicBezTo>
                    <a:pt x="129540" y="1286923"/>
                    <a:pt x="130810" y="1286278"/>
                    <a:pt x="132080" y="1286278"/>
                  </a:cubicBezTo>
                  <a:close/>
                  <a:moveTo>
                    <a:pt x="615950" y="1408201"/>
                  </a:moveTo>
                  <a:cubicBezTo>
                    <a:pt x="621030" y="1409491"/>
                    <a:pt x="626110" y="1410782"/>
                    <a:pt x="629920" y="1411427"/>
                  </a:cubicBezTo>
                  <a:cubicBezTo>
                    <a:pt x="612140" y="1416587"/>
                    <a:pt x="600710" y="1415297"/>
                    <a:pt x="589280" y="1406266"/>
                  </a:cubicBezTo>
                  <a:cubicBezTo>
                    <a:pt x="593090" y="1406266"/>
                    <a:pt x="595630" y="1405621"/>
                    <a:pt x="599440" y="1405621"/>
                  </a:cubicBezTo>
                  <a:cubicBezTo>
                    <a:pt x="604520" y="1406266"/>
                    <a:pt x="610870" y="1406911"/>
                    <a:pt x="615950" y="1408201"/>
                  </a:cubicBezTo>
                  <a:close/>
                  <a:moveTo>
                    <a:pt x="2835910" y="1461099"/>
                  </a:moveTo>
                  <a:cubicBezTo>
                    <a:pt x="2832100" y="1460454"/>
                    <a:pt x="2829560" y="1460454"/>
                    <a:pt x="2824480" y="1459809"/>
                  </a:cubicBezTo>
                  <a:cubicBezTo>
                    <a:pt x="2819400" y="1459164"/>
                    <a:pt x="2813050" y="1457228"/>
                    <a:pt x="2805430" y="1455938"/>
                  </a:cubicBezTo>
                  <a:cubicBezTo>
                    <a:pt x="2810510" y="1455293"/>
                    <a:pt x="2814320" y="1454003"/>
                    <a:pt x="2819400" y="1453358"/>
                  </a:cubicBezTo>
                  <a:cubicBezTo>
                    <a:pt x="2833370" y="1451423"/>
                    <a:pt x="2839720" y="1454648"/>
                    <a:pt x="2835910" y="1461099"/>
                  </a:cubicBezTo>
                  <a:close/>
                  <a:moveTo>
                    <a:pt x="2590800" y="1475936"/>
                  </a:moveTo>
                  <a:cubicBezTo>
                    <a:pt x="2598420" y="1476581"/>
                    <a:pt x="2607310" y="1476581"/>
                    <a:pt x="2616200" y="1477226"/>
                  </a:cubicBezTo>
                  <a:cubicBezTo>
                    <a:pt x="2612390" y="1483677"/>
                    <a:pt x="2602230" y="1481742"/>
                    <a:pt x="2594610" y="1481097"/>
                  </a:cubicBezTo>
                  <a:cubicBezTo>
                    <a:pt x="2592070" y="1481097"/>
                    <a:pt x="2589530" y="1478517"/>
                    <a:pt x="2586990" y="1477226"/>
                  </a:cubicBezTo>
                  <a:cubicBezTo>
                    <a:pt x="2588260" y="1476581"/>
                    <a:pt x="2589530" y="1475936"/>
                    <a:pt x="2590800" y="1475936"/>
                  </a:cubicBezTo>
                  <a:close/>
                  <a:moveTo>
                    <a:pt x="219710" y="1324339"/>
                  </a:moveTo>
                  <a:cubicBezTo>
                    <a:pt x="220980" y="1326274"/>
                    <a:pt x="222250" y="1327564"/>
                    <a:pt x="223520" y="1330145"/>
                  </a:cubicBezTo>
                  <a:cubicBezTo>
                    <a:pt x="215900" y="1330145"/>
                    <a:pt x="209550" y="1330145"/>
                    <a:pt x="203200" y="1329500"/>
                  </a:cubicBezTo>
                  <a:lnTo>
                    <a:pt x="203200" y="1324984"/>
                  </a:lnTo>
                  <a:cubicBezTo>
                    <a:pt x="208280" y="1324984"/>
                    <a:pt x="213360" y="1324984"/>
                    <a:pt x="219710" y="1324339"/>
                  </a:cubicBezTo>
                  <a:close/>
                  <a:moveTo>
                    <a:pt x="715010" y="1404331"/>
                  </a:moveTo>
                  <a:cubicBezTo>
                    <a:pt x="722630" y="1404976"/>
                    <a:pt x="730250" y="1404976"/>
                    <a:pt x="739140" y="1405621"/>
                  </a:cubicBezTo>
                  <a:cubicBezTo>
                    <a:pt x="734060" y="1408201"/>
                    <a:pt x="713740" y="1410136"/>
                    <a:pt x="709930" y="1408201"/>
                  </a:cubicBezTo>
                  <a:cubicBezTo>
                    <a:pt x="709930" y="1407556"/>
                    <a:pt x="708660" y="1406266"/>
                    <a:pt x="709930" y="1405621"/>
                  </a:cubicBezTo>
                  <a:cubicBezTo>
                    <a:pt x="711200" y="1404976"/>
                    <a:pt x="713740" y="1404331"/>
                    <a:pt x="715010" y="1404331"/>
                  </a:cubicBezTo>
                  <a:close/>
                </a:path>
              </a:pathLst>
            </a:custGeom>
            <a:blipFill>
              <a:blip r:embed="rId2"/>
              <a:stretch>
                <a:fillRect l="0" t="-25564" r="0" b="-25564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94944" y="730111"/>
            <a:ext cx="3968533" cy="6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749">
                <a:solidFill>
                  <a:srgbClr val="004AAD"/>
                </a:solidFill>
                <a:latin typeface="Marykate"/>
                <a:ea typeface="Marykate"/>
                <a:cs typeface="Marykate"/>
                <a:sym typeface="Marykate"/>
              </a:rPr>
              <a:t>GGANIMATE</a:t>
            </a:r>
          </a:p>
        </p:txBody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022598" y="592975"/>
            <a:ext cx="4858583" cy="4858583"/>
          </a:xfrm>
          <a:prstGeom prst="rect">
            <a:avLst/>
          </a:prstGeom>
        </p:spPr>
      </p:pic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138444" y="4422507"/>
            <a:ext cx="5126417" cy="5126417"/>
          </a:xfrm>
          <a:prstGeom prst="rect">
            <a:avLst/>
          </a:prstGeom>
        </p:spPr>
      </p:pic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989417" y="2236923"/>
            <a:ext cx="7312002" cy="7312002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3512038" y="8640614"/>
            <a:ext cx="4465951" cy="1489716"/>
            <a:chOff x="0" y="0"/>
            <a:chExt cx="1176217" cy="3923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6217" cy="392353"/>
            </a:xfrm>
            <a:custGeom>
              <a:avLst/>
              <a:gdLst/>
              <a:ahLst/>
              <a:cxnLst/>
              <a:rect r="r" b="b" t="t" l="l"/>
              <a:pathLst>
                <a:path h="392353" w="1176217">
                  <a:moveTo>
                    <a:pt x="88411" y="0"/>
                  </a:moveTo>
                  <a:lnTo>
                    <a:pt x="1087807" y="0"/>
                  </a:lnTo>
                  <a:cubicBezTo>
                    <a:pt x="1136635" y="0"/>
                    <a:pt x="1176217" y="39583"/>
                    <a:pt x="1176217" y="88411"/>
                  </a:cubicBezTo>
                  <a:lnTo>
                    <a:pt x="1176217" y="303942"/>
                  </a:lnTo>
                  <a:cubicBezTo>
                    <a:pt x="1176217" y="327390"/>
                    <a:pt x="1166903" y="349878"/>
                    <a:pt x="1150323" y="366458"/>
                  </a:cubicBezTo>
                  <a:cubicBezTo>
                    <a:pt x="1133742" y="383039"/>
                    <a:pt x="1111255" y="392353"/>
                    <a:pt x="1087807" y="392353"/>
                  </a:cubicBezTo>
                  <a:lnTo>
                    <a:pt x="88411" y="392353"/>
                  </a:lnTo>
                  <a:cubicBezTo>
                    <a:pt x="39583" y="392353"/>
                    <a:pt x="0" y="352770"/>
                    <a:pt x="0" y="303942"/>
                  </a:cubicBezTo>
                  <a:lnTo>
                    <a:pt x="0" y="88411"/>
                  </a:lnTo>
                  <a:cubicBezTo>
                    <a:pt x="0" y="39583"/>
                    <a:pt x="39583" y="0"/>
                    <a:pt x="88411" y="0"/>
                  </a:cubicBezTo>
                  <a:close/>
                </a:path>
              </a:pathLst>
            </a:custGeom>
            <a:solidFill>
              <a:srgbClr val="F2B54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76217" cy="430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014377" y="6688077"/>
            <a:ext cx="1756089" cy="2026257"/>
          </a:xfrm>
          <a:custGeom>
            <a:avLst/>
            <a:gdLst/>
            <a:ahLst/>
            <a:cxnLst/>
            <a:rect r="r" b="b" t="t" l="l"/>
            <a:pathLst>
              <a:path h="2026257" w="1756089">
                <a:moveTo>
                  <a:pt x="0" y="0"/>
                </a:moveTo>
                <a:lnTo>
                  <a:pt x="1756089" y="0"/>
                </a:lnTo>
                <a:lnTo>
                  <a:pt x="1756089" y="2026257"/>
                </a:lnTo>
                <a:lnTo>
                  <a:pt x="0" y="20262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065775" y="8798492"/>
            <a:ext cx="3653294" cy="86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1"/>
              </a:lnSpc>
            </a:pPr>
            <a:r>
              <a:rPr lang="en-US" sz="2465" u="sng">
                <a:solidFill>
                  <a:srgbClr val="2064C7"/>
                </a:solidFill>
                <a:latin typeface="Arimo"/>
                <a:ea typeface="Arimo"/>
                <a:cs typeface="Arimo"/>
                <a:sym typeface="Arimo"/>
                <a:hlinkClick r:id="rId13" tooltip="https://gganimate.com/articles/gganimate.html"/>
              </a:rPr>
              <a:t>https://gganimate.com/articles/gganimate.html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CD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5522" y="462719"/>
            <a:ext cx="3267377" cy="1217385"/>
            <a:chOff x="0" y="0"/>
            <a:chExt cx="4198620" cy="15643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00" y="-2540"/>
              <a:ext cx="4215130" cy="1568165"/>
            </a:xfrm>
            <a:custGeom>
              <a:avLst/>
              <a:gdLst/>
              <a:ahLst/>
              <a:cxnLst/>
              <a:rect r="r" b="b" t="t" l="l"/>
              <a:pathLst>
                <a:path h="1568165" w="4215130">
                  <a:moveTo>
                    <a:pt x="4196080" y="768912"/>
                  </a:moveTo>
                  <a:cubicBezTo>
                    <a:pt x="4199890" y="767622"/>
                    <a:pt x="4203700" y="766977"/>
                    <a:pt x="4206240" y="765042"/>
                  </a:cubicBezTo>
                  <a:cubicBezTo>
                    <a:pt x="4208780" y="763752"/>
                    <a:pt x="4213860" y="761816"/>
                    <a:pt x="4213860" y="759881"/>
                  </a:cubicBezTo>
                  <a:cubicBezTo>
                    <a:pt x="4213860" y="758591"/>
                    <a:pt x="4208780" y="756656"/>
                    <a:pt x="4206240" y="755365"/>
                  </a:cubicBezTo>
                  <a:lnTo>
                    <a:pt x="4194810" y="749560"/>
                  </a:lnTo>
                  <a:cubicBezTo>
                    <a:pt x="4197350" y="748269"/>
                    <a:pt x="4202430" y="747624"/>
                    <a:pt x="4202430" y="745689"/>
                  </a:cubicBezTo>
                  <a:cubicBezTo>
                    <a:pt x="4204970" y="740528"/>
                    <a:pt x="4208780" y="735368"/>
                    <a:pt x="4208780" y="730207"/>
                  </a:cubicBezTo>
                  <a:cubicBezTo>
                    <a:pt x="4208780" y="727626"/>
                    <a:pt x="4199890" y="725691"/>
                    <a:pt x="4194810" y="722466"/>
                  </a:cubicBezTo>
                  <a:cubicBezTo>
                    <a:pt x="4199890" y="722466"/>
                    <a:pt x="4202430" y="722466"/>
                    <a:pt x="4206240" y="721821"/>
                  </a:cubicBezTo>
                  <a:lnTo>
                    <a:pt x="4206240" y="719885"/>
                  </a:lnTo>
                  <a:lnTo>
                    <a:pt x="4194810" y="719885"/>
                  </a:lnTo>
                  <a:cubicBezTo>
                    <a:pt x="4187190" y="717305"/>
                    <a:pt x="4179570" y="712144"/>
                    <a:pt x="4177030" y="712789"/>
                  </a:cubicBezTo>
                  <a:cubicBezTo>
                    <a:pt x="4163060" y="716660"/>
                    <a:pt x="4163060" y="711499"/>
                    <a:pt x="4160520" y="707628"/>
                  </a:cubicBezTo>
                  <a:cubicBezTo>
                    <a:pt x="4155440" y="708274"/>
                    <a:pt x="4150360" y="708919"/>
                    <a:pt x="4146550" y="708274"/>
                  </a:cubicBezTo>
                  <a:cubicBezTo>
                    <a:pt x="4137660" y="707628"/>
                    <a:pt x="4128770" y="705693"/>
                    <a:pt x="4119880" y="705693"/>
                  </a:cubicBezTo>
                  <a:cubicBezTo>
                    <a:pt x="4108450" y="705048"/>
                    <a:pt x="4095750" y="705048"/>
                    <a:pt x="4083050" y="704403"/>
                  </a:cubicBezTo>
                  <a:cubicBezTo>
                    <a:pt x="4064000" y="703113"/>
                    <a:pt x="4044950" y="701823"/>
                    <a:pt x="4025900" y="700532"/>
                  </a:cubicBezTo>
                  <a:cubicBezTo>
                    <a:pt x="4024630" y="700532"/>
                    <a:pt x="4022090" y="701823"/>
                    <a:pt x="4020820" y="701823"/>
                  </a:cubicBezTo>
                  <a:cubicBezTo>
                    <a:pt x="4010660" y="701177"/>
                    <a:pt x="4000500" y="700532"/>
                    <a:pt x="3991610" y="699242"/>
                  </a:cubicBezTo>
                  <a:cubicBezTo>
                    <a:pt x="3989070" y="698597"/>
                    <a:pt x="3987800" y="695372"/>
                    <a:pt x="3987800" y="694081"/>
                  </a:cubicBezTo>
                  <a:cubicBezTo>
                    <a:pt x="4001770" y="688921"/>
                    <a:pt x="4015740" y="683760"/>
                    <a:pt x="4024630" y="680535"/>
                  </a:cubicBezTo>
                  <a:cubicBezTo>
                    <a:pt x="4034790" y="679889"/>
                    <a:pt x="4041140" y="679244"/>
                    <a:pt x="4050030" y="679244"/>
                  </a:cubicBezTo>
                  <a:cubicBezTo>
                    <a:pt x="4042410" y="674084"/>
                    <a:pt x="4037330" y="671503"/>
                    <a:pt x="4030980" y="667633"/>
                  </a:cubicBezTo>
                  <a:cubicBezTo>
                    <a:pt x="4027170" y="668278"/>
                    <a:pt x="4023360" y="668923"/>
                    <a:pt x="4017010" y="670213"/>
                  </a:cubicBezTo>
                  <a:cubicBezTo>
                    <a:pt x="4017010" y="666987"/>
                    <a:pt x="4017010" y="663762"/>
                    <a:pt x="4018280" y="663762"/>
                  </a:cubicBezTo>
                  <a:cubicBezTo>
                    <a:pt x="4023360" y="663117"/>
                    <a:pt x="4030980" y="662472"/>
                    <a:pt x="4034790" y="663762"/>
                  </a:cubicBezTo>
                  <a:cubicBezTo>
                    <a:pt x="4039870" y="665697"/>
                    <a:pt x="4042410" y="668923"/>
                    <a:pt x="4047490" y="672793"/>
                  </a:cubicBezTo>
                  <a:cubicBezTo>
                    <a:pt x="4050030" y="672793"/>
                    <a:pt x="4055110" y="673438"/>
                    <a:pt x="4060190" y="673438"/>
                  </a:cubicBezTo>
                  <a:cubicBezTo>
                    <a:pt x="4058920" y="665052"/>
                    <a:pt x="4058920" y="665052"/>
                    <a:pt x="4044950" y="652795"/>
                  </a:cubicBezTo>
                  <a:cubicBezTo>
                    <a:pt x="4062730" y="652795"/>
                    <a:pt x="4067810" y="650215"/>
                    <a:pt x="4064000" y="641184"/>
                  </a:cubicBezTo>
                  <a:cubicBezTo>
                    <a:pt x="4075430" y="640539"/>
                    <a:pt x="4088130" y="639894"/>
                    <a:pt x="4099560" y="639894"/>
                  </a:cubicBezTo>
                  <a:cubicBezTo>
                    <a:pt x="4098290" y="638603"/>
                    <a:pt x="4095750" y="636023"/>
                    <a:pt x="4094480" y="634088"/>
                  </a:cubicBezTo>
                  <a:cubicBezTo>
                    <a:pt x="4099560" y="634733"/>
                    <a:pt x="4103370" y="635378"/>
                    <a:pt x="4105910" y="636023"/>
                  </a:cubicBezTo>
                  <a:cubicBezTo>
                    <a:pt x="4107180" y="632798"/>
                    <a:pt x="4107180" y="629572"/>
                    <a:pt x="4108450" y="626992"/>
                  </a:cubicBezTo>
                  <a:cubicBezTo>
                    <a:pt x="4109720" y="623766"/>
                    <a:pt x="4110990" y="619896"/>
                    <a:pt x="4112260" y="616670"/>
                  </a:cubicBezTo>
                  <a:cubicBezTo>
                    <a:pt x="4112260" y="615380"/>
                    <a:pt x="4110990" y="613445"/>
                    <a:pt x="4112260" y="611509"/>
                  </a:cubicBezTo>
                  <a:cubicBezTo>
                    <a:pt x="4116070" y="606349"/>
                    <a:pt x="4117340" y="598607"/>
                    <a:pt x="4113530" y="594737"/>
                  </a:cubicBezTo>
                  <a:cubicBezTo>
                    <a:pt x="4116070" y="593447"/>
                    <a:pt x="4117340" y="591511"/>
                    <a:pt x="4117340" y="590221"/>
                  </a:cubicBezTo>
                  <a:cubicBezTo>
                    <a:pt x="4117340" y="585060"/>
                    <a:pt x="4117340" y="579255"/>
                    <a:pt x="4116070" y="574094"/>
                  </a:cubicBezTo>
                  <a:cubicBezTo>
                    <a:pt x="4114800" y="568933"/>
                    <a:pt x="4113530" y="564417"/>
                    <a:pt x="4112260" y="559257"/>
                  </a:cubicBezTo>
                  <a:cubicBezTo>
                    <a:pt x="4110990" y="557967"/>
                    <a:pt x="4110990" y="556676"/>
                    <a:pt x="4112260" y="554741"/>
                  </a:cubicBezTo>
                  <a:cubicBezTo>
                    <a:pt x="4116070" y="549580"/>
                    <a:pt x="4118610" y="544419"/>
                    <a:pt x="4110990" y="539259"/>
                  </a:cubicBezTo>
                  <a:cubicBezTo>
                    <a:pt x="4108450" y="537969"/>
                    <a:pt x="4109720" y="534743"/>
                    <a:pt x="4110990" y="532808"/>
                  </a:cubicBezTo>
                  <a:cubicBezTo>
                    <a:pt x="4114800" y="525712"/>
                    <a:pt x="4107180" y="519906"/>
                    <a:pt x="4093210" y="518616"/>
                  </a:cubicBezTo>
                  <a:lnTo>
                    <a:pt x="4088130" y="518616"/>
                  </a:lnTo>
                  <a:cubicBezTo>
                    <a:pt x="4089400" y="516680"/>
                    <a:pt x="4090670" y="516035"/>
                    <a:pt x="4091940" y="514745"/>
                  </a:cubicBezTo>
                  <a:cubicBezTo>
                    <a:pt x="4088130" y="514100"/>
                    <a:pt x="4084320" y="514100"/>
                    <a:pt x="4081780" y="512810"/>
                  </a:cubicBezTo>
                  <a:cubicBezTo>
                    <a:pt x="4079240" y="512165"/>
                    <a:pt x="4077970" y="510230"/>
                    <a:pt x="4075430" y="509584"/>
                  </a:cubicBezTo>
                  <a:cubicBezTo>
                    <a:pt x="4065270" y="507004"/>
                    <a:pt x="4053840" y="504424"/>
                    <a:pt x="4042410" y="501843"/>
                  </a:cubicBezTo>
                  <a:cubicBezTo>
                    <a:pt x="4038600" y="501198"/>
                    <a:pt x="4033520" y="501198"/>
                    <a:pt x="4029710" y="501198"/>
                  </a:cubicBezTo>
                  <a:cubicBezTo>
                    <a:pt x="4027170" y="501843"/>
                    <a:pt x="4025900" y="499263"/>
                    <a:pt x="4023360" y="499263"/>
                  </a:cubicBezTo>
                  <a:cubicBezTo>
                    <a:pt x="4005580" y="497328"/>
                    <a:pt x="3987800" y="496037"/>
                    <a:pt x="3970020" y="493457"/>
                  </a:cubicBezTo>
                  <a:cubicBezTo>
                    <a:pt x="3956050" y="490877"/>
                    <a:pt x="3939540" y="496037"/>
                    <a:pt x="3925570" y="490877"/>
                  </a:cubicBezTo>
                  <a:cubicBezTo>
                    <a:pt x="3924300" y="490232"/>
                    <a:pt x="3921760" y="491522"/>
                    <a:pt x="3920490" y="491522"/>
                  </a:cubicBezTo>
                  <a:cubicBezTo>
                    <a:pt x="3909060" y="490232"/>
                    <a:pt x="3898900" y="493457"/>
                    <a:pt x="3887470" y="491522"/>
                  </a:cubicBezTo>
                  <a:cubicBezTo>
                    <a:pt x="3876040" y="489586"/>
                    <a:pt x="3863340" y="488941"/>
                    <a:pt x="3858260" y="483136"/>
                  </a:cubicBezTo>
                  <a:cubicBezTo>
                    <a:pt x="3853180" y="477330"/>
                    <a:pt x="3849370" y="471524"/>
                    <a:pt x="3849370" y="465718"/>
                  </a:cubicBezTo>
                  <a:cubicBezTo>
                    <a:pt x="3850640" y="458622"/>
                    <a:pt x="3856990" y="450881"/>
                    <a:pt x="3832860" y="452171"/>
                  </a:cubicBezTo>
                  <a:cubicBezTo>
                    <a:pt x="3834130" y="450881"/>
                    <a:pt x="3834130" y="449591"/>
                    <a:pt x="3835400" y="448946"/>
                  </a:cubicBezTo>
                  <a:cubicBezTo>
                    <a:pt x="3761740" y="445075"/>
                    <a:pt x="3688080" y="441849"/>
                    <a:pt x="3615690" y="437979"/>
                  </a:cubicBezTo>
                  <a:cubicBezTo>
                    <a:pt x="3613150" y="433463"/>
                    <a:pt x="3610610" y="428302"/>
                    <a:pt x="3608070" y="421206"/>
                  </a:cubicBezTo>
                  <a:cubicBezTo>
                    <a:pt x="3622040" y="428948"/>
                    <a:pt x="3634740" y="433463"/>
                    <a:pt x="3652520" y="432818"/>
                  </a:cubicBezTo>
                  <a:cubicBezTo>
                    <a:pt x="3653790" y="427657"/>
                    <a:pt x="3652520" y="423787"/>
                    <a:pt x="3642360" y="420561"/>
                  </a:cubicBezTo>
                  <a:cubicBezTo>
                    <a:pt x="3641090" y="419916"/>
                    <a:pt x="3639820" y="417336"/>
                    <a:pt x="3641090" y="416046"/>
                  </a:cubicBezTo>
                  <a:cubicBezTo>
                    <a:pt x="3646170" y="409595"/>
                    <a:pt x="3651250" y="403789"/>
                    <a:pt x="3655060" y="397983"/>
                  </a:cubicBezTo>
                  <a:cubicBezTo>
                    <a:pt x="3660140" y="399918"/>
                    <a:pt x="3663950" y="401208"/>
                    <a:pt x="3669030" y="402499"/>
                  </a:cubicBezTo>
                  <a:lnTo>
                    <a:pt x="3671570" y="401208"/>
                  </a:lnTo>
                  <a:lnTo>
                    <a:pt x="3656330" y="389597"/>
                  </a:lnTo>
                  <a:cubicBezTo>
                    <a:pt x="3666490" y="390887"/>
                    <a:pt x="3675380" y="391532"/>
                    <a:pt x="3686810" y="392822"/>
                  </a:cubicBezTo>
                  <a:cubicBezTo>
                    <a:pt x="3683000" y="388952"/>
                    <a:pt x="3679190" y="386371"/>
                    <a:pt x="3679190" y="386371"/>
                  </a:cubicBezTo>
                  <a:cubicBezTo>
                    <a:pt x="3685540" y="383791"/>
                    <a:pt x="3691890" y="381211"/>
                    <a:pt x="3700780" y="377985"/>
                  </a:cubicBezTo>
                  <a:cubicBezTo>
                    <a:pt x="3700780" y="377340"/>
                    <a:pt x="3702050" y="373469"/>
                    <a:pt x="3705860" y="372824"/>
                  </a:cubicBezTo>
                  <a:cubicBezTo>
                    <a:pt x="3713480" y="370889"/>
                    <a:pt x="3716020" y="374115"/>
                    <a:pt x="3718560" y="377340"/>
                  </a:cubicBezTo>
                  <a:cubicBezTo>
                    <a:pt x="3719830" y="379275"/>
                    <a:pt x="3727450" y="379920"/>
                    <a:pt x="3732530" y="380565"/>
                  </a:cubicBezTo>
                  <a:cubicBezTo>
                    <a:pt x="3737610" y="381211"/>
                    <a:pt x="3743960" y="381211"/>
                    <a:pt x="3750310" y="380565"/>
                  </a:cubicBezTo>
                  <a:cubicBezTo>
                    <a:pt x="3760470" y="380565"/>
                    <a:pt x="3770630" y="379920"/>
                    <a:pt x="3784600" y="379275"/>
                  </a:cubicBezTo>
                  <a:cubicBezTo>
                    <a:pt x="3774440" y="377985"/>
                    <a:pt x="3766820" y="376695"/>
                    <a:pt x="3760470" y="376050"/>
                  </a:cubicBezTo>
                  <a:cubicBezTo>
                    <a:pt x="3760470" y="375405"/>
                    <a:pt x="3760470" y="374760"/>
                    <a:pt x="3759200" y="374115"/>
                  </a:cubicBezTo>
                  <a:cubicBezTo>
                    <a:pt x="3769360" y="372824"/>
                    <a:pt x="3779520" y="371534"/>
                    <a:pt x="3788410" y="370244"/>
                  </a:cubicBezTo>
                  <a:cubicBezTo>
                    <a:pt x="3798570" y="371534"/>
                    <a:pt x="3807460" y="373469"/>
                    <a:pt x="3815080" y="374760"/>
                  </a:cubicBezTo>
                  <a:cubicBezTo>
                    <a:pt x="3817620" y="386371"/>
                    <a:pt x="3832860" y="376695"/>
                    <a:pt x="3841750" y="377985"/>
                  </a:cubicBezTo>
                  <a:cubicBezTo>
                    <a:pt x="3839210" y="375405"/>
                    <a:pt x="3835400" y="372824"/>
                    <a:pt x="3831590" y="369599"/>
                  </a:cubicBezTo>
                  <a:cubicBezTo>
                    <a:pt x="3848100" y="370889"/>
                    <a:pt x="3864610" y="370889"/>
                    <a:pt x="3876040" y="377340"/>
                  </a:cubicBezTo>
                  <a:cubicBezTo>
                    <a:pt x="3877310" y="377985"/>
                    <a:pt x="3882390" y="377340"/>
                    <a:pt x="3884930" y="376695"/>
                  </a:cubicBezTo>
                  <a:cubicBezTo>
                    <a:pt x="3888740" y="377340"/>
                    <a:pt x="3895090" y="378630"/>
                    <a:pt x="3897630" y="377985"/>
                  </a:cubicBezTo>
                  <a:cubicBezTo>
                    <a:pt x="3901440" y="376050"/>
                    <a:pt x="3901440" y="372824"/>
                    <a:pt x="3905250" y="368954"/>
                  </a:cubicBezTo>
                  <a:cubicBezTo>
                    <a:pt x="3914140" y="376695"/>
                    <a:pt x="3923030" y="372179"/>
                    <a:pt x="3931920" y="368954"/>
                  </a:cubicBezTo>
                  <a:cubicBezTo>
                    <a:pt x="3930650" y="370889"/>
                    <a:pt x="3930650" y="372179"/>
                    <a:pt x="3930650" y="372179"/>
                  </a:cubicBezTo>
                  <a:cubicBezTo>
                    <a:pt x="3938270" y="374115"/>
                    <a:pt x="3944620" y="375405"/>
                    <a:pt x="3953510" y="377340"/>
                  </a:cubicBezTo>
                  <a:cubicBezTo>
                    <a:pt x="3959860" y="376050"/>
                    <a:pt x="3967480" y="371534"/>
                    <a:pt x="3978910" y="376050"/>
                  </a:cubicBezTo>
                  <a:cubicBezTo>
                    <a:pt x="3980180" y="376695"/>
                    <a:pt x="3985260" y="375405"/>
                    <a:pt x="3989070" y="375405"/>
                  </a:cubicBezTo>
                  <a:cubicBezTo>
                    <a:pt x="3992880" y="374760"/>
                    <a:pt x="3995420" y="374760"/>
                    <a:pt x="3996690" y="374115"/>
                  </a:cubicBezTo>
                  <a:cubicBezTo>
                    <a:pt x="3999230" y="369599"/>
                    <a:pt x="4000500" y="365728"/>
                    <a:pt x="4004310" y="361858"/>
                  </a:cubicBezTo>
                  <a:cubicBezTo>
                    <a:pt x="4008120" y="357987"/>
                    <a:pt x="4006850" y="354117"/>
                    <a:pt x="3999230" y="352826"/>
                  </a:cubicBezTo>
                  <a:cubicBezTo>
                    <a:pt x="3996690" y="352181"/>
                    <a:pt x="3994150" y="352181"/>
                    <a:pt x="3992880" y="351536"/>
                  </a:cubicBezTo>
                  <a:cubicBezTo>
                    <a:pt x="4004310" y="345730"/>
                    <a:pt x="4014470" y="341860"/>
                    <a:pt x="4030980" y="344440"/>
                  </a:cubicBezTo>
                  <a:cubicBezTo>
                    <a:pt x="4034790" y="345085"/>
                    <a:pt x="4039870" y="342505"/>
                    <a:pt x="4046220" y="340570"/>
                  </a:cubicBezTo>
                  <a:cubicBezTo>
                    <a:pt x="4042410" y="338634"/>
                    <a:pt x="4039870" y="337989"/>
                    <a:pt x="4037330" y="337344"/>
                  </a:cubicBezTo>
                  <a:cubicBezTo>
                    <a:pt x="4047490" y="326378"/>
                    <a:pt x="4064000" y="333474"/>
                    <a:pt x="4079240" y="333474"/>
                  </a:cubicBezTo>
                  <a:cubicBezTo>
                    <a:pt x="4074160" y="331538"/>
                    <a:pt x="4071620" y="329603"/>
                    <a:pt x="4069080" y="328958"/>
                  </a:cubicBezTo>
                  <a:cubicBezTo>
                    <a:pt x="4076700" y="327023"/>
                    <a:pt x="4084320" y="325732"/>
                    <a:pt x="4090670" y="323797"/>
                  </a:cubicBezTo>
                  <a:cubicBezTo>
                    <a:pt x="4091940" y="321217"/>
                    <a:pt x="4090670" y="318636"/>
                    <a:pt x="4091940" y="317346"/>
                  </a:cubicBezTo>
                  <a:cubicBezTo>
                    <a:pt x="4098290" y="312185"/>
                    <a:pt x="4094480" y="308315"/>
                    <a:pt x="4084320" y="305735"/>
                  </a:cubicBezTo>
                  <a:cubicBezTo>
                    <a:pt x="4080510" y="304444"/>
                    <a:pt x="4076700" y="301864"/>
                    <a:pt x="4074160" y="299929"/>
                  </a:cubicBezTo>
                  <a:cubicBezTo>
                    <a:pt x="4077970" y="299929"/>
                    <a:pt x="4083050" y="299284"/>
                    <a:pt x="4088130" y="299284"/>
                  </a:cubicBezTo>
                  <a:lnTo>
                    <a:pt x="4088130" y="291542"/>
                  </a:lnTo>
                  <a:cubicBezTo>
                    <a:pt x="4090670" y="291542"/>
                    <a:pt x="4093210" y="291542"/>
                    <a:pt x="4095750" y="292188"/>
                  </a:cubicBezTo>
                  <a:cubicBezTo>
                    <a:pt x="4097020" y="284446"/>
                    <a:pt x="4098290" y="276705"/>
                    <a:pt x="4100830" y="268319"/>
                  </a:cubicBezTo>
                  <a:cubicBezTo>
                    <a:pt x="4086860" y="264448"/>
                    <a:pt x="4094480" y="259933"/>
                    <a:pt x="4102100" y="254127"/>
                  </a:cubicBezTo>
                  <a:cubicBezTo>
                    <a:pt x="4102100" y="254127"/>
                    <a:pt x="4099560" y="253482"/>
                    <a:pt x="4097020" y="253482"/>
                  </a:cubicBezTo>
                  <a:cubicBezTo>
                    <a:pt x="4098290" y="250901"/>
                    <a:pt x="4100830" y="248321"/>
                    <a:pt x="4102100" y="245741"/>
                  </a:cubicBezTo>
                  <a:cubicBezTo>
                    <a:pt x="4104640" y="240580"/>
                    <a:pt x="4100830" y="239935"/>
                    <a:pt x="4089400" y="242515"/>
                  </a:cubicBezTo>
                  <a:cubicBezTo>
                    <a:pt x="4088130" y="241225"/>
                    <a:pt x="4086860" y="239290"/>
                    <a:pt x="4084320" y="238000"/>
                  </a:cubicBezTo>
                  <a:cubicBezTo>
                    <a:pt x="4083050" y="238645"/>
                    <a:pt x="4083050" y="239290"/>
                    <a:pt x="4081780" y="239935"/>
                  </a:cubicBezTo>
                  <a:cubicBezTo>
                    <a:pt x="4076700" y="239290"/>
                    <a:pt x="4072890" y="238000"/>
                    <a:pt x="4067810" y="237354"/>
                  </a:cubicBezTo>
                  <a:cubicBezTo>
                    <a:pt x="4042410" y="232194"/>
                    <a:pt x="4015740" y="233484"/>
                    <a:pt x="3990340" y="232839"/>
                  </a:cubicBezTo>
                  <a:cubicBezTo>
                    <a:pt x="3986530" y="232839"/>
                    <a:pt x="3981450" y="234774"/>
                    <a:pt x="3977640" y="234774"/>
                  </a:cubicBezTo>
                  <a:cubicBezTo>
                    <a:pt x="3962400" y="234129"/>
                    <a:pt x="3948430" y="231549"/>
                    <a:pt x="3934460" y="230904"/>
                  </a:cubicBezTo>
                  <a:cubicBezTo>
                    <a:pt x="3915410" y="230258"/>
                    <a:pt x="3896360" y="230258"/>
                    <a:pt x="3877310" y="230258"/>
                  </a:cubicBezTo>
                  <a:cubicBezTo>
                    <a:pt x="3863340" y="230258"/>
                    <a:pt x="3860800" y="226388"/>
                    <a:pt x="3862070" y="221227"/>
                  </a:cubicBezTo>
                  <a:cubicBezTo>
                    <a:pt x="3867150" y="219292"/>
                    <a:pt x="3872230" y="215421"/>
                    <a:pt x="3872230" y="214776"/>
                  </a:cubicBezTo>
                  <a:cubicBezTo>
                    <a:pt x="3855720" y="208325"/>
                    <a:pt x="3870960" y="203810"/>
                    <a:pt x="3874770" y="198649"/>
                  </a:cubicBezTo>
                  <a:cubicBezTo>
                    <a:pt x="3873500" y="185747"/>
                    <a:pt x="3872230" y="172845"/>
                    <a:pt x="3870960" y="159298"/>
                  </a:cubicBezTo>
                  <a:cubicBezTo>
                    <a:pt x="3873500" y="158653"/>
                    <a:pt x="3878580" y="158008"/>
                    <a:pt x="3882390" y="157363"/>
                  </a:cubicBezTo>
                  <a:cubicBezTo>
                    <a:pt x="3881120" y="155427"/>
                    <a:pt x="3878580" y="153492"/>
                    <a:pt x="3878580" y="151557"/>
                  </a:cubicBezTo>
                  <a:cubicBezTo>
                    <a:pt x="3882390" y="143816"/>
                    <a:pt x="3883660" y="136075"/>
                    <a:pt x="3867150" y="130269"/>
                  </a:cubicBezTo>
                  <a:cubicBezTo>
                    <a:pt x="3874770" y="127688"/>
                    <a:pt x="3881120" y="125753"/>
                    <a:pt x="3888740" y="123173"/>
                  </a:cubicBezTo>
                  <a:cubicBezTo>
                    <a:pt x="3887470" y="122528"/>
                    <a:pt x="3886200" y="121237"/>
                    <a:pt x="3886200" y="120592"/>
                  </a:cubicBezTo>
                  <a:cubicBezTo>
                    <a:pt x="3886200" y="119947"/>
                    <a:pt x="3884930" y="119947"/>
                    <a:pt x="3883660" y="119947"/>
                  </a:cubicBezTo>
                  <a:cubicBezTo>
                    <a:pt x="3870960" y="119947"/>
                    <a:pt x="3865880" y="118657"/>
                    <a:pt x="3864610" y="112206"/>
                  </a:cubicBezTo>
                  <a:cubicBezTo>
                    <a:pt x="3864610" y="110916"/>
                    <a:pt x="3864610" y="108981"/>
                    <a:pt x="3867150" y="107690"/>
                  </a:cubicBezTo>
                  <a:cubicBezTo>
                    <a:pt x="3872230" y="105755"/>
                    <a:pt x="3877310" y="103820"/>
                    <a:pt x="3883660" y="102530"/>
                  </a:cubicBezTo>
                  <a:cubicBezTo>
                    <a:pt x="3886200" y="101885"/>
                    <a:pt x="3891280" y="102530"/>
                    <a:pt x="3893820" y="103175"/>
                  </a:cubicBezTo>
                  <a:cubicBezTo>
                    <a:pt x="3907790" y="107045"/>
                    <a:pt x="3909060" y="107045"/>
                    <a:pt x="3911600" y="98659"/>
                  </a:cubicBezTo>
                  <a:cubicBezTo>
                    <a:pt x="3914140" y="99304"/>
                    <a:pt x="3916680" y="99949"/>
                    <a:pt x="3920490" y="100594"/>
                  </a:cubicBezTo>
                  <a:cubicBezTo>
                    <a:pt x="3919220" y="98014"/>
                    <a:pt x="3919220" y="96079"/>
                    <a:pt x="3916680" y="94143"/>
                  </a:cubicBezTo>
                  <a:cubicBezTo>
                    <a:pt x="3916680" y="93498"/>
                    <a:pt x="3914140" y="92853"/>
                    <a:pt x="3911600" y="92208"/>
                  </a:cubicBezTo>
                  <a:cubicBezTo>
                    <a:pt x="3914140" y="91563"/>
                    <a:pt x="3916680" y="90273"/>
                    <a:pt x="3919220" y="90918"/>
                  </a:cubicBezTo>
                  <a:cubicBezTo>
                    <a:pt x="3931920" y="92853"/>
                    <a:pt x="3939540" y="88338"/>
                    <a:pt x="3948430" y="85757"/>
                  </a:cubicBezTo>
                  <a:cubicBezTo>
                    <a:pt x="3940810" y="80596"/>
                    <a:pt x="3933190" y="76081"/>
                    <a:pt x="3926840" y="70920"/>
                  </a:cubicBezTo>
                  <a:cubicBezTo>
                    <a:pt x="3937000" y="68340"/>
                    <a:pt x="3944620" y="67049"/>
                    <a:pt x="3952240" y="65114"/>
                  </a:cubicBezTo>
                  <a:cubicBezTo>
                    <a:pt x="3935730" y="50922"/>
                    <a:pt x="3935730" y="50922"/>
                    <a:pt x="3947160" y="45116"/>
                  </a:cubicBezTo>
                  <a:cubicBezTo>
                    <a:pt x="3947160" y="44471"/>
                    <a:pt x="3945890" y="43826"/>
                    <a:pt x="3945890" y="43181"/>
                  </a:cubicBezTo>
                  <a:cubicBezTo>
                    <a:pt x="3942080" y="43826"/>
                    <a:pt x="3937000" y="44471"/>
                    <a:pt x="3933190" y="45761"/>
                  </a:cubicBezTo>
                  <a:lnTo>
                    <a:pt x="3931920" y="45116"/>
                  </a:lnTo>
                  <a:cubicBezTo>
                    <a:pt x="3937000" y="42536"/>
                    <a:pt x="3942080" y="40601"/>
                    <a:pt x="3947160" y="38020"/>
                  </a:cubicBezTo>
                  <a:cubicBezTo>
                    <a:pt x="3947160" y="36085"/>
                    <a:pt x="3949700" y="31569"/>
                    <a:pt x="3947160" y="30279"/>
                  </a:cubicBezTo>
                  <a:cubicBezTo>
                    <a:pt x="3937000" y="25763"/>
                    <a:pt x="3948430" y="21248"/>
                    <a:pt x="3945890" y="16732"/>
                  </a:cubicBezTo>
                  <a:cubicBezTo>
                    <a:pt x="3944620" y="15442"/>
                    <a:pt x="3945890" y="12216"/>
                    <a:pt x="3944620" y="12216"/>
                  </a:cubicBezTo>
                  <a:cubicBezTo>
                    <a:pt x="3937000" y="10281"/>
                    <a:pt x="3928110" y="7056"/>
                    <a:pt x="3919220" y="7056"/>
                  </a:cubicBezTo>
                  <a:cubicBezTo>
                    <a:pt x="3898900" y="6411"/>
                    <a:pt x="3878580" y="7701"/>
                    <a:pt x="3858260" y="7701"/>
                  </a:cubicBezTo>
                  <a:lnTo>
                    <a:pt x="3793490" y="7701"/>
                  </a:lnTo>
                  <a:cubicBezTo>
                    <a:pt x="3778250" y="7701"/>
                    <a:pt x="3765550" y="5765"/>
                    <a:pt x="3750310" y="3830"/>
                  </a:cubicBezTo>
                  <a:cubicBezTo>
                    <a:pt x="3732530" y="0"/>
                    <a:pt x="3713480" y="3185"/>
                    <a:pt x="3694430" y="3830"/>
                  </a:cubicBezTo>
                  <a:cubicBezTo>
                    <a:pt x="3653790" y="4475"/>
                    <a:pt x="3613150" y="4475"/>
                    <a:pt x="3572510" y="5120"/>
                  </a:cubicBezTo>
                  <a:cubicBezTo>
                    <a:pt x="3553460" y="5120"/>
                    <a:pt x="3533140" y="6411"/>
                    <a:pt x="3514090" y="7056"/>
                  </a:cubicBezTo>
                  <a:cubicBezTo>
                    <a:pt x="3489960" y="7701"/>
                    <a:pt x="3465830" y="7056"/>
                    <a:pt x="3441700" y="7701"/>
                  </a:cubicBezTo>
                  <a:cubicBezTo>
                    <a:pt x="3416300" y="8346"/>
                    <a:pt x="3390900" y="9636"/>
                    <a:pt x="3365500" y="10281"/>
                  </a:cubicBezTo>
                  <a:cubicBezTo>
                    <a:pt x="3335020" y="10926"/>
                    <a:pt x="3304540" y="10926"/>
                    <a:pt x="3274060" y="11571"/>
                  </a:cubicBezTo>
                  <a:lnTo>
                    <a:pt x="3178810" y="13507"/>
                  </a:lnTo>
                  <a:cubicBezTo>
                    <a:pt x="3149600" y="14152"/>
                    <a:pt x="3121660" y="14152"/>
                    <a:pt x="3092450" y="14152"/>
                  </a:cubicBezTo>
                  <a:cubicBezTo>
                    <a:pt x="3070860" y="14152"/>
                    <a:pt x="3048000" y="14797"/>
                    <a:pt x="3026410" y="15442"/>
                  </a:cubicBezTo>
                  <a:lnTo>
                    <a:pt x="2961640" y="17377"/>
                  </a:lnTo>
                  <a:cubicBezTo>
                    <a:pt x="2946400" y="18022"/>
                    <a:pt x="2931160" y="18022"/>
                    <a:pt x="2914650" y="18667"/>
                  </a:cubicBezTo>
                  <a:cubicBezTo>
                    <a:pt x="2889250" y="19312"/>
                    <a:pt x="2863850" y="19312"/>
                    <a:pt x="2838450" y="19958"/>
                  </a:cubicBezTo>
                  <a:cubicBezTo>
                    <a:pt x="2809240" y="20603"/>
                    <a:pt x="2781300" y="21893"/>
                    <a:pt x="2753360" y="22538"/>
                  </a:cubicBezTo>
                  <a:cubicBezTo>
                    <a:pt x="2724150" y="23828"/>
                    <a:pt x="2696210" y="25118"/>
                    <a:pt x="2667000" y="26409"/>
                  </a:cubicBezTo>
                  <a:cubicBezTo>
                    <a:pt x="2655570" y="27054"/>
                    <a:pt x="2644140" y="27054"/>
                    <a:pt x="2631440" y="27699"/>
                  </a:cubicBezTo>
                  <a:lnTo>
                    <a:pt x="2594610" y="27699"/>
                  </a:lnTo>
                  <a:cubicBezTo>
                    <a:pt x="2552700" y="28989"/>
                    <a:pt x="2512060" y="30924"/>
                    <a:pt x="2470150" y="32214"/>
                  </a:cubicBezTo>
                  <a:cubicBezTo>
                    <a:pt x="2444750" y="32859"/>
                    <a:pt x="2418080" y="33505"/>
                    <a:pt x="2392680" y="34795"/>
                  </a:cubicBezTo>
                  <a:cubicBezTo>
                    <a:pt x="2377440" y="35440"/>
                    <a:pt x="2360930" y="36730"/>
                    <a:pt x="2345690" y="37375"/>
                  </a:cubicBezTo>
                  <a:lnTo>
                    <a:pt x="2242820" y="41246"/>
                  </a:lnTo>
                  <a:cubicBezTo>
                    <a:pt x="2221230" y="41891"/>
                    <a:pt x="2200910" y="44471"/>
                    <a:pt x="2180590" y="45116"/>
                  </a:cubicBezTo>
                  <a:cubicBezTo>
                    <a:pt x="2148840" y="46406"/>
                    <a:pt x="2115820" y="47052"/>
                    <a:pt x="2084070" y="48342"/>
                  </a:cubicBezTo>
                  <a:cubicBezTo>
                    <a:pt x="2076450" y="48342"/>
                    <a:pt x="2067560" y="48987"/>
                    <a:pt x="2059940" y="48987"/>
                  </a:cubicBezTo>
                  <a:cubicBezTo>
                    <a:pt x="2032000" y="50277"/>
                    <a:pt x="2005330" y="51567"/>
                    <a:pt x="1977390" y="52857"/>
                  </a:cubicBezTo>
                  <a:cubicBezTo>
                    <a:pt x="1962150" y="53502"/>
                    <a:pt x="1945640" y="54793"/>
                    <a:pt x="1930400" y="55438"/>
                  </a:cubicBezTo>
                  <a:cubicBezTo>
                    <a:pt x="1911350" y="56083"/>
                    <a:pt x="1892300" y="56728"/>
                    <a:pt x="1874520" y="57373"/>
                  </a:cubicBezTo>
                  <a:cubicBezTo>
                    <a:pt x="1838960" y="59308"/>
                    <a:pt x="1802130" y="61244"/>
                    <a:pt x="1766570" y="63179"/>
                  </a:cubicBezTo>
                  <a:cubicBezTo>
                    <a:pt x="1760220" y="63824"/>
                    <a:pt x="1755140" y="65759"/>
                    <a:pt x="1748790" y="65759"/>
                  </a:cubicBezTo>
                  <a:cubicBezTo>
                    <a:pt x="1719580" y="67049"/>
                    <a:pt x="1690370" y="67049"/>
                    <a:pt x="1662430" y="68985"/>
                  </a:cubicBezTo>
                  <a:cubicBezTo>
                    <a:pt x="1647190" y="70275"/>
                    <a:pt x="1630680" y="67049"/>
                    <a:pt x="1616710" y="73500"/>
                  </a:cubicBezTo>
                  <a:cubicBezTo>
                    <a:pt x="1611630" y="75436"/>
                    <a:pt x="1597660" y="72210"/>
                    <a:pt x="1588770" y="72855"/>
                  </a:cubicBezTo>
                  <a:cubicBezTo>
                    <a:pt x="1553210" y="74791"/>
                    <a:pt x="1517650" y="77371"/>
                    <a:pt x="1483360" y="79306"/>
                  </a:cubicBezTo>
                  <a:cubicBezTo>
                    <a:pt x="1455420" y="81242"/>
                    <a:pt x="1428750" y="82532"/>
                    <a:pt x="1400810" y="84467"/>
                  </a:cubicBezTo>
                  <a:cubicBezTo>
                    <a:pt x="1390650" y="85112"/>
                    <a:pt x="1380490" y="87047"/>
                    <a:pt x="1371600" y="87693"/>
                  </a:cubicBezTo>
                  <a:cubicBezTo>
                    <a:pt x="1346200" y="88983"/>
                    <a:pt x="1320800" y="90273"/>
                    <a:pt x="1296670" y="91563"/>
                  </a:cubicBezTo>
                  <a:cubicBezTo>
                    <a:pt x="1296670" y="94143"/>
                    <a:pt x="1296670" y="95434"/>
                    <a:pt x="1295400" y="96724"/>
                  </a:cubicBezTo>
                  <a:cubicBezTo>
                    <a:pt x="1292860" y="95434"/>
                    <a:pt x="1290320" y="93498"/>
                    <a:pt x="1287780" y="90918"/>
                  </a:cubicBezTo>
                  <a:cubicBezTo>
                    <a:pt x="1282700" y="98014"/>
                    <a:pt x="1272540" y="93498"/>
                    <a:pt x="1264920" y="94143"/>
                  </a:cubicBezTo>
                  <a:cubicBezTo>
                    <a:pt x="1250950" y="95434"/>
                    <a:pt x="1235710" y="97369"/>
                    <a:pt x="1221740" y="98014"/>
                  </a:cubicBezTo>
                  <a:cubicBezTo>
                    <a:pt x="1196340" y="99949"/>
                    <a:pt x="1170940" y="101240"/>
                    <a:pt x="1145540" y="102530"/>
                  </a:cubicBezTo>
                  <a:cubicBezTo>
                    <a:pt x="1123950" y="103820"/>
                    <a:pt x="1102360" y="106400"/>
                    <a:pt x="1080770" y="108336"/>
                  </a:cubicBezTo>
                  <a:cubicBezTo>
                    <a:pt x="1043940" y="111561"/>
                    <a:pt x="1005840" y="113496"/>
                    <a:pt x="969010" y="116722"/>
                  </a:cubicBezTo>
                  <a:cubicBezTo>
                    <a:pt x="943610" y="118657"/>
                    <a:pt x="918210" y="121883"/>
                    <a:pt x="891540" y="123818"/>
                  </a:cubicBezTo>
                  <a:cubicBezTo>
                    <a:pt x="864870" y="126398"/>
                    <a:pt x="836930" y="128333"/>
                    <a:pt x="810260" y="130914"/>
                  </a:cubicBezTo>
                  <a:cubicBezTo>
                    <a:pt x="791210" y="132849"/>
                    <a:pt x="772160" y="135430"/>
                    <a:pt x="753110" y="137365"/>
                  </a:cubicBezTo>
                  <a:cubicBezTo>
                    <a:pt x="715010" y="140590"/>
                    <a:pt x="675640" y="143816"/>
                    <a:pt x="637540" y="147041"/>
                  </a:cubicBezTo>
                  <a:cubicBezTo>
                    <a:pt x="623570" y="148331"/>
                    <a:pt x="610870" y="150912"/>
                    <a:pt x="596900" y="152202"/>
                  </a:cubicBezTo>
                  <a:cubicBezTo>
                    <a:pt x="572770" y="154782"/>
                    <a:pt x="548640" y="156073"/>
                    <a:pt x="524510" y="158653"/>
                  </a:cubicBezTo>
                  <a:cubicBezTo>
                    <a:pt x="506730" y="160588"/>
                    <a:pt x="490220" y="163814"/>
                    <a:pt x="473710" y="165104"/>
                  </a:cubicBezTo>
                  <a:cubicBezTo>
                    <a:pt x="438150" y="168974"/>
                    <a:pt x="402590" y="171555"/>
                    <a:pt x="367030" y="174780"/>
                  </a:cubicBezTo>
                  <a:cubicBezTo>
                    <a:pt x="351790" y="176070"/>
                    <a:pt x="336550" y="178651"/>
                    <a:pt x="321310" y="180586"/>
                  </a:cubicBezTo>
                  <a:cubicBezTo>
                    <a:pt x="297180" y="183812"/>
                    <a:pt x="271780" y="186392"/>
                    <a:pt x="247650" y="189617"/>
                  </a:cubicBezTo>
                  <a:cubicBezTo>
                    <a:pt x="241300" y="190263"/>
                    <a:pt x="234950" y="192198"/>
                    <a:pt x="227330" y="192843"/>
                  </a:cubicBezTo>
                  <a:cubicBezTo>
                    <a:pt x="219710" y="193488"/>
                    <a:pt x="212090" y="193488"/>
                    <a:pt x="204470" y="194133"/>
                  </a:cubicBezTo>
                  <a:cubicBezTo>
                    <a:pt x="189230" y="196068"/>
                    <a:pt x="173990" y="198004"/>
                    <a:pt x="160020" y="199939"/>
                  </a:cubicBezTo>
                  <a:cubicBezTo>
                    <a:pt x="129540" y="203810"/>
                    <a:pt x="114300" y="205100"/>
                    <a:pt x="100330" y="208970"/>
                  </a:cubicBezTo>
                  <a:cubicBezTo>
                    <a:pt x="87630" y="212196"/>
                    <a:pt x="69850" y="211551"/>
                    <a:pt x="64770" y="221872"/>
                  </a:cubicBezTo>
                  <a:cubicBezTo>
                    <a:pt x="62230" y="225098"/>
                    <a:pt x="55880" y="227033"/>
                    <a:pt x="67310" y="228323"/>
                  </a:cubicBezTo>
                  <a:cubicBezTo>
                    <a:pt x="68580" y="228323"/>
                    <a:pt x="71120" y="230258"/>
                    <a:pt x="69850" y="230904"/>
                  </a:cubicBezTo>
                  <a:cubicBezTo>
                    <a:pt x="67310" y="234774"/>
                    <a:pt x="64770" y="238645"/>
                    <a:pt x="62230" y="243805"/>
                  </a:cubicBezTo>
                  <a:cubicBezTo>
                    <a:pt x="62230" y="243805"/>
                    <a:pt x="64770" y="244451"/>
                    <a:pt x="67310" y="245741"/>
                  </a:cubicBezTo>
                  <a:cubicBezTo>
                    <a:pt x="59690" y="249611"/>
                    <a:pt x="59690" y="263803"/>
                    <a:pt x="64770" y="268319"/>
                  </a:cubicBezTo>
                  <a:cubicBezTo>
                    <a:pt x="67310" y="270899"/>
                    <a:pt x="68580" y="274125"/>
                    <a:pt x="69850" y="277350"/>
                  </a:cubicBezTo>
                  <a:cubicBezTo>
                    <a:pt x="54610" y="279286"/>
                    <a:pt x="72390" y="283801"/>
                    <a:pt x="67310" y="286382"/>
                  </a:cubicBezTo>
                  <a:cubicBezTo>
                    <a:pt x="69850" y="286382"/>
                    <a:pt x="72390" y="286382"/>
                    <a:pt x="76200" y="287027"/>
                  </a:cubicBezTo>
                  <a:cubicBezTo>
                    <a:pt x="73660" y="288962"/>
                    <a:pt x="71120" y="290252"/>
                    <a:pt x="69850" y="290897"/>
                  </a:cubicBezTo>
                  <a:cubicBezTo>
                    <a:pt x="72390" y="292188"/>
                    <a:pt x="76200" y="292833"/>
                    <a:pt x="78740" y="294123"/>
                  </a:cubicBezTo>
                  <a:cubicBezTo>
                    <a:pt x="64770" y="303799"/>
                    <a:pt x="64770" y="308315"/>
                    <a:pt x="81280" y="316701"/>
                  </a:cubicBezTo>
                  <a:cubicBezTo>
                    <a:pt x="82550" y="317346"/>
                    <a:pt x="85090" y="318636"/>
                    <a:pt x="85090" y="319281"/>
                  </a:cubicBezTo>
                  <a:cubicBezTo>
                    <a:pt x="81280" y="326378"/>
                    <a:pt x="82550" y="332828"/>
                    <a:pt x="91440" y="338634"/>
                  </a:cubicBezTo>
                  <a:cubicBezTo>
                    <a:pt x="91440" y="338634"/>
                    <a:pt x="90170" y="340570"/>
                    <a:pt x="87630" y="341860"/>
                  </a:cubicBezTo>
                  <a:cubicBezTo>
                    <a:pt x="91440" y="341215"/>
                    <a:pt x="93980" y="340570"/>
                    <a:pt x="96520" y="340570"/>
                  </a:cubicBezTo>
                  <a:lnTo>
                    <a:pt x="92710" y="352181"/>
                  </a:lnTo>
                  <a:lnTo>
                    <a:pt x="106680" y="352181"/>
                  </a:lnTo>
                  <a:cubicBezTo>
                    <a:pt x="110490" y="354762"/>
                    <a:pt x="114300" y="356697"/>
                    <a:pt x="114300" y="357342"/>
                  </a:cubicBezTo>
                  <a:cubicBezTo>
                    <a:pt x="118110" y="355407"/>
                    <a:pt x="120650" y="354762"/>
                    <a:pt x="121920" y="354117"/>
                  </a:cubicBezTo>
                  <a:cubicBezTo>
                    <a:pt x="128270" y="359277"/>
                    <a:pt x="133350" y="363148"/>
                    <a:pt x="137160" y="367019"/>
                  </a:cubicBezTo>
                  <a:cubicBezTo>
                    <a:pt x="135890" y="371534"/>
                    <a:pt x="133350" y="375405"/>
                    <a:pt x="132080" y="377985"/>
                  </a:cubicBezTo>
                  <a:cubicBezTo>
                    <a:pt x="125730" y="377985"/>
                    <a:pt x="119380" y="377340"/>
                    <a:pt x="115570" y="378630"/>
                  </a:cubicBezTo>
                  <a:cubicBezTo>
                    <a:pt x="111760" y="379920"/>
                    <a:pt x="111760" y="383146"/>
                    <a:pt x="109220" y="385081"/>
                  </a:cubicBezTo>
                  <a:cubicBezTo>
                    <a:pt x="109220" y="385726"/>
                    <a:pt x="118110" y="394112"/>
                    <a:pt x="116840" y="394758"/>
                  </a:cubicBezTo>
                  <a:cubicBezTo>
                    <a:pt x="115570" y="399273"/>
                    <a:pt x="113030" y="403789"/>
                    <a:pt x="111760" y="408950"/>
                  </a:cubicBezTo>
                  <a:cubicBezTo>
                    <a:pt x="116840" y="410885"/>
                    <a:pt x="123190" y="413465"/>
                    <a:pt x="128270" y="415401"/>
                  </a:cubicBezTo>
                  <a:cubicBezTo>
                    <a:pt x="119380" y="417981"/>
                    <a:pt x="113030" y="420561"/>
                    <a:pt x="106680" y="422497"/>
                  </a:cubicBezTo>
                  <a:cubicBezTo>
                    <a:pt x="109220" y="423142"/>
                    <a:pt x="110490" y="423787"/>
                    <a:pt x="113030" y="424432"/>
                  </a:cubicBezTo>
                  <a:cubicBezTo>
                    <a:pt x="114300" y="427012"/>
                    <a:pt x="116840" y="429593"/>
                    <a:pt x="116840" y="432173"/>
                  </a:cubicBezTo>
                  <a:cubicBezTo>
                    <a:pt x="116840" y="434753"/>
                    <a:pt x="113030" y="439269"/>
                    <a:pt x="115570" y="439914"/>
                  </a:cubicBezTo>
                  <a:cubicBezTo>
                    <a:pt x="127000" y="443140"/>
                    <a:pt x="120650" y="452816"/>
                    <a:pt x="135890" y="454106"/>
                  </a:cubicBezTo>
                  <a:cubicBezTo>
                    <a:pt x="137160" y="454106"/>
                    <a:pt x="137160" y="455396"/>
                    <a:pt x="139700" y="456687"/>
                  </a:cubicBezTo>
                  <a:cubicBezTo>
                    <a:pt x="135890" y="456687"/>
                    <a:pt x="133350" y="456687"/>
                    <a:pt x="128270" y="457332"/>
                  </a:cubicBezTo>
                  <a:cubicBezTo>
                    <a:pt x="142240" y="462492"/>
                    <a:pt x="138430" y="467008"/>
                    <a:pt x="133350" y="470879"/>
                  </a:cubicBezTo>
                  <a:cubicBezTo>
                    <a:pt x="128270" y="471524"/>
                    <a:pt x="124460" y="472169"/>
                    <a:pt x="120650" y="472814"/>
                  </a:cubicBezTo>
                  <a:cubicBezTo>
                    <a:pt x="121920" y="474104"/>
                    <a:pt x="121920" y="474749"/>
                    <a:pt x="123190" y="476039"/>
                  </a:cubicBezTo>
                  <a:cubicBezTo>
                    <a:pt x="124460" y="476685"/>
                    <a:pt x="130810" y="485071"/>
                    <a:pt x="130810" y="486361"/>
                  </a:cubicBezTo>
                  <a:cubicBezTo>
                    <a:pt x="128270" y="489586"/>
                    <a:pt x="127000" y="492812"/>
                    <a:pt x="125730" y="496037"/>
                  </a:cubicBezTo>
                  <a:cubicBezTo>
                    <a:pt x="133350" y="496037"/>
                    <a:pt x="139700" y="496683"/>
                    <a:pt x="142240" y="496683"/>
                  </a:cubicBezTo>
                  <a:cubicBezTo>
                    <a:pt x="139700" y="497328"/>
                    <a:pt x="135890" y="498618"/>
                    <a:pt x="133350" y="499263"/>
                  </a:cubicBezTo>
                  <a:cubicBezTo>
                    <a:pt x="134620" y="500553"/>
                    <a:pt x="135890" y="501843"/>
                    <a:pt x="138430" y="502488"/>
                  </a:cubicBezTo>
                  <a:cubicBezTo>
                    <a:pt x="148590" y="501843"/>
                    <a:pt x="158750" y="501198"/>
                    <a:pt x="170180" y="500553"/>
                  </a:cubicBezTo>
                  <a:cubicBezTo>
                    <a:pt x="168910" y="503779"/>
                    <a:pt x="167640" y="506359"/>
                    <a:pt x="165100" y="508939"/>
                  </a:cubicBezTo>
                  <a:cubicBezTo>
                    <a:pt x="171450" y="508939"/>
                    <a:pt x="179070" y="509584"/>
                    <a:pt x="185420" y="509584"/>
                  </a:cubicBezTo>
                  <a:lnTo>
                    <a:pt x="185420" y="512810"/>
                  </a:lnTo>
                  <a:cubicBezTo>
                    <a:pt x="176530" y="513455"/>
                    <a:pt x="167640" y="514745"/>
                    <a:pt x="160020" y="515390"/>
                  </a:cubicBezTo>
                  <a:cubicBezTo>
                    <a:pt x="191770" y="523131"/>
                    <a:pt x="220980" y="516035"/>
                    <a:pt x="255270" y="513455"/>
                  </a:cubicBezTo>
                  <a:cubicBezTo>
                    <a:pt x="261620" y="516680"/>
                    <a:pt x="267970" y="514100"/>
                    <a:pt x="273050" y="508939"/>
                  </a:cubicBezTo>
                  <a:cubicBezTo>
                    <a:pt x="279400" y="513455"/>
                    <a:pt x="284480" y="512165"/>
                    <a:pt x="297180" y="503133"/>
                  </a:cubicBezTo>
                  <a:cubicBezTo>
                    <a:pt x="298450" y="503133"/>
                    <a:pt x="299720" y="503779"/>
                    <a:pt x="300990" y="503779"/>
                  </a:cubicBezTo>
                  <a:cubicBezTo>
                    <a:pt x="299720" y="506359"/>
                    <a:pt x="297180" y="508294"/>
                    <a:pt x="295910" y="510875"/>
                  </a:cubicBezTo>
                  <a:cubicBezTo>
                    <a:pt x="303530" y="509584"/>
                    <a:pt x="309880" y="508939"/>
                    <a:pt x="317500" y="507649"/>
                  </a:cubicBezTo>
                  <a:lnTo>
                    <a:pt x="344170" y="505714"/>
                  </a:lnTo>
                  <a:cubicBezTo>
                    <a:pt x="358140" y="504424"/>
                    <a:pt x="372110" y="503779"/>
                    <a:pt x="384810" y="502488"/>
                  </a:cubicBezTo>
                  <a:cubicBezTo>
                    <a:pt x="389890" y="501843"/>
                    <a:pt x="394970" y="499908"/>
                    <a:pt x="400050" y="499263"/>
                  </a:cubicBezTo>
                  <a:cubicBezTo>
                    <a:pt x="405130" y="498618"/>
                    <a:pt x="412750" y="496683"/>
                    <a:pt x="415290" y="497973"/>
                  </a:cubicBezTo>
                  <a:cubicBezTo>
                    <a:pt x="425450" y="502488"/>
                    <a:pt x="434340" y="507649"/>
                    <a:pt x="444500" y="512165"/>
                  </a:cubicBezTo>
                  <a:cubicBezTo>
                    <a:pt x="445770" y="510875"/>
                    <a:pt x="447040" y="508939"/>
                    <a:pt x="447040" y="508939"/>
                  </a:cubicBezTo>
                  <a:cubicBezTo>
                    <a:pt x="455930" y="510230"/>
                    <a:pt x="462280" y="510875"/>
                    <a:pt x="471170" y="512165"/>
                  </a:cubicBezTo>
                  <a:cubicBezTo>
                    <a:pt x="472440" y="514100"/>
                    <a:pt x="474980" y="516680"/>
                    <a:pt x="474980" y="517971"/>
                  </a:cubicBezTo>
                  <a:cubicBezTo>
                    <a:pt x="488950" y="518616"/>
                    <a:pt x="500380" y="519261"/>
                    <a:pt x="510540" y="519906"/>
                  </a:cubicBezTo>
                  <a:cubicBezTo>
                    <a:pt x="510540" y="520551"/>
                    <a:pt x="511810" y="521196"/>
                    <a:pt x="511810" y="521841"/>
                  </a:cubicBezTo>
                  <a:lnTo>
                    <a:pt x="488950" y="525712"/>
                  </a:lnTo>
                  <a:cubicBezTo>
                    <a:pt x="487680" y="523776"/>
                    <a:pt x="486410" y="523131"/>
                    <a:pt x="483870" y="519906"/>
                  </a:cubicBezTo>
                  <a:cubicBezTo>
                    <a:pt x="485140" y="527002"/>
                    <a:pt x="486410" y="531518"/>
                    <a:pt x="486410" y="537323"/>
                  </a:cubicBezTo>
                  <a:cubicBezTo>
                    <a:pt x="497840" y="532808"/>
                    <a:pt x="513080" y="537969"/>
                    <a:pt x="520700" y="530227"/>
                  </a:cubicBezTo>
                  <a:cubicBezTo>
                    <a:pt x="520700" y="529582"/>
                    <a:pt x="525780" y="529582"/>
                    <a:pt x="527050" y="530227"/>
                  </a:cubicBezTo>
                  <a:cubicBezTo>
                    <a:pt x="537210" y="530873"/>
                    <a:pt x="547370" y="531518"/>
                    <a:pt x="557530" y="532808"/>
                  </a:cubicBezTo>
                  <a:cubicBezTo>
                    <a:pt x="556260" y="531518"/>
                    <a:pt x="556260" y="530227"/>
                    <a:pt x="554990" y="528937"/>
                  </a:cubicBezTo>
                  <a:cubicBezTo>
                    <a:pt x="561340" y="529582"/>
                    <a:pt x="566420" y="530227"/>
                    <a:pt x="570230" y="530873"/>
                  </a:cubicBezTo>
                  <a:cubicBezTo>
                    <a:pt x="570230" y="531518"/>
                    <a:pt x="571500" y="532163"/>
                    <a:pt x="571500" y="532808"/>
                  </a:cubicBezTo>
                  <a:cubicBezTo>
                    <a:pt x="562610" y="535388"/>
                    <a:pt x="553720" y="538614"/>
                    <a:pt x="544830" y="541194"/>
                  </a:cubicBezTo>
                  <a:cubicBezTo>
                    <a:pt x="530860" y="545710"/>
                    <a:pt x="518160" y="551516"/>
                    <a:pt x="504190" y="553451"/>
                  </a:cubicBezTo>
                  <a:cubicBezTo>
                    <a:pt x="480060" y="556031"/>
                    <a:pt x="455930" y="560547"/>
                    <a:pt x="430530" y="561192"/>
                  </a:cubicBezTo>
                  <a:lnTo>
                    <a:pt x="424180" y="561192"/>
                  </a:lnTo>
                  <a:cubicBezTo>
                    <a:pt x="397510" y="563772"/>
                    <a:pt x="372110" y="566353"/>
                    <a:pt x="345440" y="568933"/>
                  </a:cubicBezTo>
                  <a:cubicBezTo>
                    <a:pt x="341630" y="569578"/>
                    <a:pt x="339090" y="570223"/>
                    <a:pt x="335280" y="570223"/>
                  </a:cubicBezTo>
                  <a:cubicBezTo>
                    <a:pt x="318770" y="571514"/>
                    <a:pt x="302260" y="572159"/>
                    <a:pt x="287020" y="573449"/>
                  </a:cubicBezTo>
                  <a:cubicBezTo>
                    <a:pt x="270510" y="575384"/>
                    <a:pt x="252730" y="576674"/>
                    <a:pt x="236220" y="579900"/>
                  </a:cubicBezTo>
                  <a:cubicBezTo>
                    <a:pt x="223520" y="581835"/>
                    <a:pt x="207010" y="581190"/>
                    <a:pt x="201930" y="587641"/>
                  </a:cubicBezTo>
                  <a:cubicBezTo>
                    <a:pt x="196850" y="587641"/>
                    <a:pt x="191770" y="586996"/>
                    <a:pt x="189230" y="587641"/>
                  </a:cubicBezTo>
                  <a:cubicBezTo>
                    <a:pt x="170180" y="591511"/>
                    <a:pt x="151130" y="595382"/>
                    <a:pt x="133350" y="599898"/>
                  </a:cubicBezTo>
                  <a:cubicBezTo>
                    <a:pt x="127000" y="602478"/>
                    <a:pt x="121920" y="603768"/>
                    <a:pt x="119380" y="606349"/>
                  </a:cubicBezTo>
                  <a:cubicBezTo>
                    <a:pt x="118110" y="608284"/>
                    <a:pt x="121920" y="611509"/>
                    <a:pt x="123190" y="612800"/>
                  </a:cubicBezTo>
                  <a:cubicBezTo>
                    <a:pt x="120650" y="613445"/>
                    <a:pt x="115570" y="614090"/>
                    <a:pt x="115570" y="614735"/>
                  </a:cubicBezTo>
                  <a:cubicBezTo>
                    <a:pt x="115570" y="618605"/>
                    <a:pt x="115570" y="622476"/>
                    <a:pt x="118110" y="625701"/>
                  </a:cubicBezTo>
                  <a:cubicBezTo>
                    <a:pt x="121920" y="630217"/>
                    <a:pt x="133350" y="634088"/>
                    <a:pt x="120650" y="639894"/>
                  </a:cubicBezTo>
                  <a:cubicBezTo>
                    <a:pt x="118110" y="640539"/>
                    <a:pt x="120650" y="643764"/>
                    <a:pt x="120650" y="646344"/>
                  </a:cubicBezTo>
                  <a:cubicBezTo>
                    <a:pt x="124460" y="645699"/>
                    <a:pt x="127000" y="645699"/>
                    <a:pt x="130810" y="645699"/>
                  </a:cubicBezTo>
                  <a:cubicBezTo>
                    <a:pt x="118110" y="656666"/>
                    <a:pt x="118110" y="660537"/>
                    <a:pt x="130810" y="662472"/>
                  </a:cubicBezTo>
                  <a:cubicBezTo>
                    <a:pt x="130810" y="666342"/>
                    <a:pt x="128270" y="670213"/>
                    <a:pt x="130810" y="672793"/>
                  </a:cubicBezTo>
                  <a:cubicBezTo>
                    <a:pt x="138430" y="679244"/>
                    <a:pt x="148590" y="685695"/>
                    <a:pt x="157480" y="691501"/>
                  </a:cubicBezTo>
                  <a:cubicBezTo>
                    <a:pt x="156210" y="692146"/>
                    <a:pt x="153670" y="692791"/>
                    <a:pt x="152400" y="692791"/>
                  </a:cubicBezTo>
                  <a:cubicBezTo>
                    <a:pt x="157480" y="696017"/>
                    <a:pt x="162560" y="699242"/>
                    <a:pt x="166370" y="701177"/>
                  </a:cubicBezTo>
                  <a:cubicBezTo>
                    <a:pt x="161290" y="705048"/>
                    <a:pt x="157480" y="708274"/>
                    <a:pt x="152400" y="711499"/>
                  </a:cubicBezTo>
                  <a:cubicBezTo>
                    <a:pt x="158750" y="712789"/>
                    <a:pt x="162560" y="713434"/>
                    <a:pt x="167640" y="714079"/>
                  </a:cubicBezTo>
                  <a:cubicBezTo>
                    <a:pt x="158750" y="715370"/>
                    <a:pt x="151130" y="716660"/>
                    <a:pt x="139700" y="719240"/>
                  </a:cubicBezTo>
                  <a:cubicBezTo>
                    <a:pt x="161290" y="721821"/>
                    <a:pt x="162560" y="729562"/>
                    <a:pt x="165100" y="737303"/>
                  </a:cubicBezTo>
                  <a:cubicBezTo>
                    <a:pt x="165100" y="737948"/>
                    <a:pt x="171450" y="738593"/>
                    <a:pt x="175260" y="739238"/>
                  </a:cubicBezTo>
                  <a:cubicBezTo>
                    <a:pt x="175260" y="740528"/>
                    <a:pt x="172720" y="742464"/>
                    <a:pt x="173990" y="743754"/>
                  </a:cubicBezTo>
                  <a:cubicBezTo>
                    <a:pt x="179070" y="746979"/>
                    <a:pt x="187960" y="748915"/>
                    <a:pt x="189230" y="752785"/>
                  </a:cubicBezTo>
                  <a:cubicBezTo>
                    <a:pt x="196850" y="763752"/>
                    <a:pt x="210820" y="761816"/>
                    <a:pt x="226060" y="759236"/>
                  </a:cubicBezTo>
                  <a:lnTo>
                    <a:pt x="233680" y="765042"/>
                  </a:lnTo>
                  <a:cubicBezTo>
                    <a:pt x="236220" y="764397"/>
                    <a:pt x="238760" y="763107"/>
                    <a:pt x="240030" y="762461"/>
                  </a:cubicBezTo>
                  <a:cubicBezTo>
                    <a:pt x="241300" y="766332"/>
                    <a:pt x="254000" y="770848"/>
                    <a:pt x="257810" y="768267"/>
                  </a:cubicBezTo>
                  <a:cubicBezTo>
                    <a:pt x="266700" y="761816"/>
                    <a:pt x="276860" y="765687"/>
                    <a:pt x="287020" y="766332"/>
                  </a:cubicBezTo>
                  <a:cubicBezTo>
                    <a:pt x="292100" y="766977"/>
                    <a:pt x="299720" y="767622"/>
                    <a:pt x="302260" y="766332"/>
                  </a:cubicBezTo>
                  <a:cubicBezTo>
                    <a:pt x="308610" y="763107"/>
                    <a:pt x="327660" y="766332"/>
                    <a:pt x="322580" y="757301"/>
                  </a:cubicBezTo>
                  <a:cubicBezTo>
                    <a:pt x="321310" y="755365"/>
                    <a:pt x="316230" y="753430"/>
                    <a:pt x="311150" y="751495"/>
                  </a:cubicBezTo>
                  <a:lnTo>
                    <a:pt x="347980" y="751495"/>
                  </a:lnTo>
                  <a:cubicBezTo>
                    <a:pt x="349250" y="753430"/>
                    <a:pt x="349250" y="756011"/>
                    <a:pt x="350520" y="757946"/>
                  </a:cubicBezTo>
                  <a:cubicBezTo>
                    <a:pt x="344170" y="758591"/>
                    <a:pt x="337820" y="759236"/>
                    <a:pt x="331470" y="760526"/>
                  </a:cubicBezTo>
                  <a:cubicBezTo>
                    <a:pt x="331470" y="761171"/>
                    <a:pt x="332740" y="761816"/>
                    <a:pt x="332740" y="763107"/>
                  </a:cubicBezTo>
                  <a:cubicBezTo>
                    <a:pt x="335280" y="763107"/>
                    <a:pt x="339090" y="762461"/>
                    <a:pt x="341630" y="762461"/>
                  </a:cubicBezTo>
                  <a:cubicBezTo>
                    <a:pt x="351790" y="764397"/>
                    <a:pt x="365760" y="759236"/>
                    <a:pt x="374650" y="765687"/>
                  </a:cubicBezTo>
                  <a:cubicBezTo>
                    <a:pt x="391160" y="777299"/>
                    <a:pt x="420370" y="780524"/>
                    <a:pt x="447040" y="774073"/>
                  </a:cubicBezTo>
                  <a:cubicBezTo>
                    <a:pt x="449580" y="773428"/>
                    <a:pt x="454660" y="775363"/>
                    <a:pt x="458470" y="776008"/>
                  </a:cubicBezTo>
                  <a:cubicBezTo>
                    <a:pt x="459740" y="776008"/>
                    <a:pt x="459740" y="776008"/>
                    <a:pt x="461010" y="776654"/>
                  </a:cubicBezTo>
                  <a:cubicBezTo>
                    <a:pt x="462280" y="775363"/>
                    <a:pt x="462280" y="774073"/>
                    <a:pt x="462280" y="774718"/>
                  </a:cubicBezTo>
                  <a:cubicBezTo>
                    <a:pt x="471170" y="774718"/>
                    <a:pt x="480060" y="776008"/>
                    <a:pt x="488950" y="775363"/>
                  </a:cubicBezTo>
                  <a:cubicBezTo>
                    <a:pt x="502920" y="774718"/>
                    <a:pt x="516890" y="772138"/>
                    <a:pt x="530860" y="771493"/>
                  </a:cubicBezTo>
                  <a:cubicBezTo>
                    <a:pt x="552450" y="770203"/>
                    <a:pt x="574040" y="770203"/>
                    <a:pt x="595630" y="767622"/>
                  </a:cubicBezTo>
                  <a:cubicBezTo>
                    <a:pt x="604520" y="766332"/>
                    <a:pt x="610870" y="766977"/>
                    <a:pt x="617220" y="768267"/>
                  </a:cubicBezTo>
                  <a:cubicBezTo>
                    <a:pt x="577850" y="776654"/>
                    <a:pt x="538480" y="785040"/>
                    <a:pt x="499110" y="792781"/>
                  </a:cubicBezTo>
                  <a:cubicBezTo>
                    <a:pt x="499110" y="793426"/>
                    <a:pt x="500380" y="794071"/>
                    <a:pt x="500380" y="794716"/>
                  </a:cubicBezTo>
                  <a:cubicBezTo>
                    <a:pt x="502920" y="794716"/>
                    <a:pt x="505460" y="795361"/>
                    <a:pt x="510540" y="796006"/>
                  </a:cubicBezTo>
                  <a:cubicBezTo>
                    <a:pt x="501650" y="797942"/>
                    <a:pt x="497840" y="798587"/>
                    <a:pt x="491490" y="799877"/>
                  </a:cubicBezTo>
                  <a:cubicBezTo>
                    <a:pt x="502920" y="803748"/>
                    <a:pt x="487680" y="808263"/>
                    <a:pt x="494030" y="813424"/>
                  </a:cubicBezTo>
                  <a:cubicBezTo>
                    <a:pt x="499110" y="818585"/>
                    <a:pt x="495300" y="826326"/>
                    <a:pt x="518160" y="824391"/>
                  </a:cubicBezTo>
                  <a:cubicBezTo>
                    <a:pt x="495300" y="830196"/>
                    <a:pt x="494030" y="838583"/>
                    <a:pt x="509270" y="847614"/>
                  </a:cubicBezTo>
                  <a:cubicBezTo>
                    <a:pt x="511810" y="848904"/>
                    <a:pt x="513080" y="851485"/>
                    <a:pt x="511810" y="852775"/>
                  </a:cubicBezTo>
                  <a:cubicBezTo>
                    <a:pt x="509270" y="857290"/>
                    <a:pt x="505460" y="861161"/>
                    <a:pt x="502920" y="864386"/>
                  </a:cubicBezTo>
                  <a:cubicBezTo>
                    <a:pt x="494030" y="864386"/>
                    <a:pt x="488950" y="863741"/>
                    <a:pt x="483870" y="863741"/>
                  </a:cubicBezTo>
                  <a:cubicBezTo>
                    <a:pt x="471170" y="864386"/>
                    <a:pt x="458470" y="865677"/>
                    <a:pt x="445770" y="866967"/>
                  </a:cubicBezTo>
                  <a:cubicBezTo>
                    <a:pt x="405130" y="870837"/>
                    <a:pt x="363220" y="874708"/>
                    <a:pt x="322580" y="878578"/>
                  </a:cubicBezTo>
                  <a:cubicBezTo>
                    <a:pt x="288290" y="881804"/>
                    <a:pt x="255270" y="888255"/>
                    <a:pt x="220980" y="889545"/>
                  </a:cubicBezTo>
                  <a:cubicBezTo>
                    <a:pt x="196850" y="890190"/>
                    <a:pt x="175260" y="896641"/>
                    <a:pt x="152400" y="897286"/>
                  </a:cubicBezTo>
                  <a:cubicBezTo>
                    <a:pt x="137160" y="897931"/>
                    <a:pt x="121920" y="901157"/>
                    <a:pt x="107950" y="904382"/>
                  </a:cubicBezTo>
                  <a:cubicBezTo>
                    <a:pt x="100330" y="905672"/>
                    <a:pt x="93980" y="908898"/>
                    <a:pt x="87630" y="910833"/>
                  </a:cubicBezTo>
                  <a:cubicBezTo>
                    <a:pt x="86360" y="910833"/>
                    <a:pt x="82550" y="910188"/>
                    <a:pt x="81280" y="910833"/>
                  </a:cubicBezTo>
                  <a:cubicBezTo>
                    <a:pt x="71120" y="913414"/>
                    <a:pt x="62230" y="915994"/>
                    <a:pt x="52070" y="917929"/>
                  </a:cubicBezTo>
                  <a:cubicBezTo>
                    <a:pt x="44450" y="919865"/>
                    <a:pt x="38100" y="921800"/>
                    <a:pt x="30480" y="923735"/>
                  </a:cubicBezTo>
                  <a:cubicBezTo>
                    <a:pt x="30480" y="924380"/>
                    <a:pt x="31750" y="925025"/>
                    <a:pt x="31750" y="925670"/>
                  </a:cubicBezTo>
                  <a:cubicBezTo>
                    <a:pt x="29210" y="925670"/>
                    <a:pt x="25400" y="925025"/>
                    <a:pt x="21590" y="924380"/>
                  </a:cubicBezTo>
                  <a:cubicBezTo>
                    <a:pt x="22860" y="928251"/>
                    <a:pt x="24130" y="930831"/>
                    <a:pt x="25400" y="934057"/>
                  </a:cubicBezTo>
                  <a:cubicBezTo>
                    <a:pt x="24130" y="934057"/>
                    <a:pt x="24130" y="934057"/>
                    <a:pt x="22860" y="934702"/>
                  </a:cubicBezTo>
                  <a:cubicBezTo>
                    <a:pt x="21590" y="933412"/>
                    <a:pt x="20320" y="932121"/>
                    <a:pt x="19050" y="931476"/>
                  </a:cubicBezTo>
                  <a:cubicBezTo>
                    <a:pt x="7620" y="937927"/>
                    <a:pt x="0" y="943733"/>
                    <a:pt x="17780" y="947604"/>
                  </a:cubicBezTo>
                  <a:cubicBezTo>
                    <a:pt x="16510" y="950829"/>
                    <a:pt x="16510" y="953410"/>
                    <a:pt x="16510" y="955345"/>
                  </a:cubicBezTo>
                  <a:lnTo>
                    <a:pt x="20320" y="968892"/>
                  </a:lnTo>
                  <a:cubicBezTo>
                    <a:pt x="21590" y="974698"/>
                    <a:pt x="19050" y="980503"/>
                    <a:pt x="33020" y="982439"/>
                  </a:cubicBezTo>
                  <a:cubicBezTo>
                    <a:pt x="29210" y="985664"/>
                    <a:pt x="29210" y="1000501"/>
                    <a:pt x="34290" y="1001146"/>
                  </a:cubicBezTo>
                  <a:cubicBezTo>
                    <a:pt x="43180" y="1003082"/>
                    <a:pt x="45720" y="1008888"/>
                    <a:pt x="53340" y="1011468"/>
                  </a:cubicBezTo>
                  <a:cubicBezTo>
                    <a:pt x="54610" y="1012113"/>
                    <a:pt x="55880" y="1013403"/>
                    <a:pt x="55880" y="1013403"/>
                  </a:cubicBezTo>
                  <a:cubicBezTo>
                    <a:pt x="45720" y="1019209"/>
                    <a:pt x="60960" y="1016629"/>
                    <a:pt x="63500" y="1019209"/>
                  </a:cubicBezTo>
                  <a:cubicBezTo>
                    <a:pt x="60960" y="1022435"/>
                    <a:pt x="55880" y="1025660"/>
                    <a:pt x="54610" y="1029531"/>
                  </a:cubicBezTo>
                  <a:cubicBezTo>
                    <a:pt x="53340" y="1033401"/>
                    <a:pt x="54610" y="1036627"/>
                    <a:pt x="66040" y="1034691"/>
                  </a:cubicBezTo>
                  <a:cubicBezTo>
                    <a:pt x="64770" y="1040497"/>
                    <a:pt x="63500" y="1045658"/>
                    <a:pt x="62230" y="1051464"/>
                  </a:cubicBezTo>
                  <a:cubicBezTo>
                    <a:pt x="63500" y="1051464"/>
                    <a:pt x="64770" y="1050819"/>
                    <a:pt x="64770" y="1050819"/>
                  </a:cubicBezTo>
                  <a:cubicBezTo>
                    <a:pt x="68580" y="1055334"/>
                    <a:pt x="71120" y="1059205"/>
                    <a:pt x="74930" y="1063076"/>
                  </a:cubicBezTo>
                  <a:cubicBezTo>
                    <a:pt x="81280" y="1063076"/>
                    <a:pt x="87630" y="1063721"/>
                    <a:pt x="95250" y="1064366"/>
                  </a:cubicBezTo>
                  <a:lnTo>
                    <a:pt x="95250" y="1066301"/>
                  </a:lnTo>
                  <a:cubicBezTo>
                    <a:pt x="91440" y="1066946"/>
                    <a:pt x="87630" y="1067591"/>
                    <a:pt x="83820" y="1068236"/>
                  </a:cubicBezTo>
                  <a:cubicBezTo>
                    <a:pt x="85090" y="1068881"/>
                    <a:pt x="87630" y="1068881"/>
                    <a:pt x="87630" y="1068881"/>
                  </a:cubicBezTo>
                  <a:cubicBezTo>
                    <a:pt x="88900" y="1078558"/>
                    <a:pt x="105410" y="1077268"/>
                    <a:pt x="116840" y="1079848"/>
                  </a:cubicBezTo>
                  <a:cubicBezTo>
                    <a:pt x="121920" y="1081138"/>
                    <a:pt x="128270" y="1081783"/>
                    <a:pt x="132080" y="1081138"/>
                  </a:cubicBezTo>
                  <a:cubicBezTo>
                    <a:pt x="139700" y="1079203"/>
                    <a:pt x="144780" y="1079848"/>
                    <a:pt x="144780" y="1083719"/>
                  </a:cubicBezTo>
                  <a:cubicBezTo>
                    <a:pt x="144780" y="1085654"/>
                    <a:pt x="142240" y="1088234"/>
                    <a:pt x="140970" y="1089524"/>
                  </a:cubicBezTo>
                  <a:cubicBezTo>
                    <a:pt x="149860" y="1089524"/>
                    <a:pt x="163830" y="1091460"/>
                    <a:pt x="171450" y="1088879"/>
                  </a:cubicBezTo>
                  <a:cubicBezTo>
                    <a:pt x="189230" y="1083073"/>
                    <a:pt x="205740" y="1088234"/>
                    <a:pt x="222250" y="1086299"/>
                  </a:cubicBezTo>
                  <a:cubicBezTo>
                    <a:pt x="231140" y="1085009"/>
                    <a:pt x="238760" y="1085009"/>
                    <a:pt x="251460" y="1083719"/>
                  </a:cubicBezTo>
                  <a:cubicBezTo>
                    <a:pt x="257810" y="1086299"/>
                    <a:pt x="264160" y="1085654"/>
                    <a:pt x="265430" y="1082428"/>
                  </a:cubicBezTo>
                  <a:cubicBezTo>
                    <a:pt x="275590" y="1082428"/>
                    <a:pt x="284480" y="1082428"/>
                    <a:pt x="293370" y="1081783"/>
                  </a:cubicBezTo>
                  <a:cubicBezTo>
                    <a:pt x="307340" y="1080493"/>
                    <a:pt x="320040" y="1078558"/>
                    <a:pt x="334010" y="1077913"/>
                  </a:cubicBezTo>
                  <a:cubicBezTo>
                    <a:pt x="342900" y="1077268"/>
                    <a:pt x="353060" y="1078558"/>
                    <a:pt x="363220" y="1077913"/>
                  </a:cubicBezTo>
                  <a:cubicBezTo>
                    <a:pt x="368300" y="1077268"/>
                    <a:pt x="372110" y="1073397"/>
                    <a:pt x="377190" y="1071462"/>
                  </a:cubicBezTo>
                  <a:cubicBezTo>
                    <a:pt x="382270" y="1077913"/>
                    <a:pt x="392430" y="1078558"/>
                    <a:pt x="408940" y="1074042"/>
                  </a:cubicBezTo>
                  <a:cubicBezTo>
                    <a:pt x="402590" y="1071462"/>
                    <a:pt x="394970" y="1069527"/>
                    <a:pt x="388620" y="1067591"/>
                  </a:cubicBezTo>
                  <a:cubicBezTo>
                    <a:pt x="394970" y="1066301"/>
                    <a:pt x="400050" y="1064366"/>
                    <a:pt x="405130" y="1063721"/>
                  </a:cubicBezTo>
                  <a:cubicBezTo>
                    <a:pt x="410210" y="1063721"/>
                    <a:pt x="414020" y="1064366"/>
                    <a:pt x="417830" y="1064366"/>
                  </a:cubicBezTo>
                  <a:cubicBezTo>
                    <a:pt x="421640" y="1064366"/>
                    <a:pt x="425450" y="1064366"/>
                    <a:pt x="429260" y="1063721"/>
                  </a:cubicBezTo>
                  <a:cubicBezTo>
                    <a:pt x="433070" y="1063076"/>
                    <a:pt x="435610" y="1062431"/>
                    <a:pt x="438150" y="1061140"/>
                  </a:cubicBezTo>
                  <a:cubicBezTo>
                    <a:pt x="438150" y="1063076"/>
                    <a:pt x="439420" y="1065656"/>
                    <a:pt x="439420" y="1067591"/>
                  </a:cubicBezTo>
                  <a:cubicBezTo>
                    <a:pt x="439420" y="1069527"/>
                    <a:pt x="436880" y="1071462"/>
                    <a:pt x="435610" y="1073397"/>
                  </a:cubicBezTo>
                  <a:cubicBezTo>
                    <a:pt x="439420" y="1073397"/>
                    <a:pt x="443230" y="1073397"/>
                    <a:pt x="448310" y="1072752"/>
                  </a:cubicBezTo>
                  <a:cubicBezTo>
                    <a:pt x="453390" y="1076623"/>
                    <a:pt x="439420" y="1085009"/>
                    <a:pt x="458470" y="1085654"/>
                  </a:cubicBezTo>
                  <a:cubicBezTo>
                    <a:pt x="457200" y="1088234"/>
                    <a:pt x="455930" y="1090170"/>
                    <a:pt x="454660" y="1092750"/>
                  </a:cubicBezTo>
                  <a:cubicBezTo>
                    <a:pt x="462280" y="1092750"/>
                    <a:pt x="469900" y="1093395"/>
                    <a:pt x="481330" y="1094040"/>
                  </a:cubicBezTo>
                  <a:cubicBezTo>
                    <a:pt x="476250" y="1097266"/>
                    <a:pt x="472440" y="1099846"/>
                    <a:pt x="467360" y="1102426"/>
                  </a:cubicBezTo>
                  <a:cubicBezTo>
                    <a:pt x="471170" y="1101781"/>
                    <a:pt x="474980" y="1101781"/>
                    <a:pt x="482600" y="1101136"/>
                  </a:cubicBezTo>
                  <a:cubicBezTo>
                    <a:pt x="466090" y="1108877"/>
                    <a:pt x="483870" y="1109522"/>
                    <a:pt x="490220" y="1114038"/>
                  </a:cubicBezTo>
                  <a:cubicBezTo>
                    <a:pt x="494030" y="1108877"/>
                    <a:pt x="496570" y="1105652"/>
                    <a:pt x="497840" y="1103071"/>
                  </a:cubicBezTo>
                  <a:cubicBezTo>
                    <a:pt x="504190" y="1106297"/>
                    <a:pt x="511810" y="1110167"/>
                    <a:pt x="519430" y="1114683"/>
                  </a:cubicBezTo>
                  <a:cubicBezTo>
                    <a:pt x="520700" y="1114683"/>
                    <a:pt x="523240" y="1113393"/>
                    <a:pt x="524510" y="1114038"/>
                  </a:cubicBezTo>
                  <a:cubicBezTo>
                    <a:pt x="538480" y="1117264"/>
                    <a:pt x="544830" y="1114038"/>
                    <a:pt x="549910" y="1107587"/>
                  </a:cubicBezTo>
                  <a:cubicBezTo>
                    <a:pt x="551180" y="1106297"/>
                    <a:pt x="557530" y="1105652"/>
                    <a:pt x="558800" y="1105007"/>
                  </a:cubicBezTo>
                  <a:cubicBezTo>
                    <a:pt x="556260" y="1108877"/>
                    <a:pt x="552450" y="1112748"/>
                    <a:pt x="548640" y="1117264"/>
                  </a:cubicBezTo>
                  <a:cubicBezTo>
                    <a:pt x="533400" y="1118554"/>
                    <a:pt x="515620" y="1120489"/>
                    <a:pt x="497840" y="1122424"/>
                  </a:cubicBezTo>
                  <a:cubicBezTo>
                    <a:pt x="481330" y="1124360"/>
                    <a:pt x="464820" y="1127585"/>
                    <a:pt x="447040" y="1128875"/>
                  </a:cubicBezTo>
                  <a:cubicBezTo>
                    <a:pt x="422910" y="1130811"/>
                    <a:pt x="398780" y="1132101"/>
                    <a:pt x="373380" y="1134036"/>
                  </a:cubicBezTo>
                  <a:cubicBezTo>
                    <a:pt x="344170" y="1136616"/>
                    <a:pt x="314960" y="1139197"/>
                    <a:pt x="285750" y="1142422"/>
                  </a:cubicBezTo>
                  <a:cubicBezTo>
                    <a:pt x="261620" y="1145003"/>
                    <a:pt x="238760" y="1148873"/>
                    <a:pt x="214630" y="1151454"/>
                  </a:cubicBezTo>
                  <a:cubicBezTo>
                    <a:pt x="198120" y="1153389"/>
                    <a:pt x="181610" y="1154034"/>
                    <a:pt x="166370" y="1157259"/>
                  </a:cubicBezTo>
                  <a:cubicBezTo>
                    <a:pt x="151130" y="1160485"/>
                    <a:pt x="129540" y="1159840"/>
                    <a:pt x="124460" y="1170806"/>
                  </a:cubicBezTo>
                  <a:cubicBezTo>
                    <a:pt x="115570" y="1168226"/>
                    <a:pt x="109220" y="1169516"/>
                    <a:pt x="107950" y="1174032"/>
                  </a:cubicBezTo>
                  <a:cubicBezTo>
                    <a:pt x="107950" y="1175322"/>
                    <a:pt x="106680" y="1176612"/>
                    <a:pt x="104140" y="1176612"/>
                  </a:cubicBezTo>
                  <a:cubicBezTo>
                    <a:pt x="90170" y="1178548"/>
                    <a:pt x="93980" y="1182418"/>
                    <a:pt x="100330" y="1186289"/>
                  </a:cubicBezTo>
                  <a:cubicBezTo>
                    <a:pt x="107950" y="1190804"/>
                    <a:pt x="107950" y="1195320"/>
                    <a:pt x="106680" y="1200481"/>
                  </a:cubicBezTo>
                  <a:cubicBezTo>
                    <a:pt x="104140" y="1207577"/>
                    <a:pt x="101600" y="1215318"/>
                    <a:pt x="99060" y="1222414"/>
                  </a:cubicBezTo>
                  <a:cubicBezTo>
                    <a:pt x="99060" y="1224349"/>
                    <a:pt x="102870" y="1226284"/>
                    <a:pt x="105410" y="1228220"/>
                  </a:cubicBezTo>
                  <a:lnTo>
                    <a:pt x="109220" y="1232090"/>
                  </a:lnTo>
                  <a:lnTo>
                    <a:pt x="109220" y="1243057"/>
                  </a:lnTo>
                  <a:cubicBezTo>
                    <a:pt x="114300" y="1243057"/>
                    <a:pt x="120650" y="1242412"/>
                    <a:pt x="127000" y="1242412"/>
                  </a:cubicBezTo>
                  <a:cubicBezTo>
                    <a:pt x="127000" y="1242412"/>
                    <a:pt x="127000" y="1243057"/>
                    <a:pt x="128270" y="1243057"/>
                  </a:cubicBezTo>
                  <a:cubicBezTo>
                    <a:pt x="124460" y="1243702"/>
                    <a:pt x="121920" y="1244347"/>
                    <a:pt x="118110" y="1245637"/>
                  </a:cubicBezTo>
                  <a:cubicBezTo>
                    <a:pt x="125730" y="1250153"/>
                    <a:pt x="111760" y="1261765"/>
                    <a:pt x="142240" y="1259184"/>
                  </a:cubicBezTo>
                  <a:cubicBezTo>
                    <a:pt x="133350" y="1263055"/>
                    <a:pt x="128270" y="1265635"/>
                    <a:pt x="124460" y="1266926"/>
                  </a:cubicBezTo>
                  <a:cubicBezTo>
                    <a:pt x="127000" y="1270151"/>
                    <a:pt x="129540" y="1272086"/>
                    <a:pt x="130810" y="1274022"/>
                  </a:cubicBezTo>
                  <a:cubicBezTo>
                    <a:pt x="125730" y="1275957"/>
                    <a:pt x="121920" y="1277892"/>
                    <a:pt x="118110" y="1279182"/>
                  </a:cubicBezTo>
                  <a:cubicBezTo>
                    <a:pt x="123190" y="1281763"/>
                    <a:pt x="128270" y="1283698"/>
                    <a:pt x="130810" y="1285633"/>
                  </a:cubicBezTo>
                  <a:cubicBezTo>
                    <a:pt x="135890" y="1283053"/>
                    <a:pt x="140970" y="1280472"/>
                    <a:pt x="146050" y="1280472"/>
                  </a:cubicBezTo>
                  <a:cubicBezTo>
                    <a:pt x="151130" y="1280472"/>
                    <a:pt x="157480" y="1284988"/>
                    <a:pt x="163830" y="1287569"/>
                  </a:cubicBezTo>
                  <a:cubicBezTo>
                    <a:pt x="163830" y="1288214"/>
                    <a:pt x="160020" y="1288859"/>
                    <a:pt x="158750" y="1288859"/>
                  </a:cubicBezTo>
                  <a:cubicBezTo>
                    <a:pt x="149860" y="1283698"/>
                    <a:pt x="140970" y="1283053"/>
                    <a:pt x="132080" y="1288859"/>
                  </a:cubicBezTo>
                  <a:cubicBezTo>
                    <a:pt x="132080" y="1288859"/>
                    <a:pt x="130810" y="1288859"/>
                    <a:pt x="130810" y="1288214"/>
                  </a:cubicBezTo>
                  <a:cubicBezTo>
                    <a:pt x="130810" y="1287569"/>
                    <a:pt x="130810" y="1287569"/>
                    <a:pt x="129540" y="1286923"/>
                  </a:cubicBezTo>
                  <a:cubicBezTo>
                    <a:pt x="124460" y="1289504"/>
                    <a:pt x="125730" y="1291439"/>
                    <a:pt x="132080" y="1293374"/>
                  </a:cubicBezTo>
                  <a:cubicBezTo>
                    <a:pt x="140970" y="1295955"/>
                    <a:pt x="139700" y="1297890"/>
                    <a:pt x="134620" y="1301115"/>
                  </a:cubicBezTo>
                  <a:cubicBezTo>
                    <a:pt x="137160" y="1301761"/>
                    <a:pt x="140970" y="1303051"/>
                    <a:pt x="140970" y="1303696"/>
                  </a:cubicBezTo>
                  <a:cubicBezTo>
                    <a:pt x="140970" y="1306921"/>
                    <a:pt x="153670" y="1308857"/>
                    <a:pt x="143510" y="1312727"/>
                  </a:cubicBezTo>
                  <a:cubicBezTo>
                    <a:pt x="148590" y="1315953"/>
                    <a:pt x="151130" y="1319178"/>
                    <a:pt x="162560" y="1320468"/>
                  </a:cubicBezTo>
                  <a:cubicBezTo>
                    <a:pt x="172720" y="1321759"/>
                    <a:pt x="175260" y="1319178"/>
                    <a:pt x="181610" y="1318533"/>
                  </a:cubicBezTo>
                  <a:cubicBezTo>
                    <a:pt x="187960" y="1317888"/>
                    <a:pt x="195580" y="1319823"/>
                    <a:pt x="201930" y="1320468"/>
                  </a:cubicBezTo>
                  <a:cubicBezTo>
                    <a:pt x="204470" y="1320468"/>
                    <a:pt x="207010" y="1318533"/>
                    <a:pt x="207010" y="1317888"/>
                  </a:cubicBezTo>
                  <a:cubicBezTo>
                    <a:pt x="215900" y="1318533"/>
                    <a:pt x="224790" y="1319823"/>
                    <a:pt x="232410" y="1319178"/>
                  </a:cubicBezTo>
                  <a:cubicBezTo>
                    <a:pt x="243840" y="1318533"/>
                    <a:pt x="250190" y="1320468"/>
                    <a:pt x="251460" y="1325629"/>
                  </a:cubicBezTo>
                  <a:cubicBezTo>
                    <a:pt x="252730" y="1331435"/>
                    <a:pt x="259080" y="1332080"/>
                    <a:pt x="267970" y="1331435"/>
                  </a:cubicBezTo>
                  <a:cubicBezTo>
                    <a:pt x="275590" y="1330790"/>
                    <a:pt x="281940" y="1329500"/>
                    <a:pt x="289560" y="1328855"/>
                  </a:cubicBezTo>
                  <a:cubicBezTo>
                    <a:pt x="285750" y="1326919"/>
                    <a:pt x="280670" y="1324984"/>
                    <a:pt x="274320" y="1322404"/>
                  </a:cubicBezTo>
                  <a:cubicBezTo>
                    <a:pt x="280670" y="1321759"/>
                    <a:pt x="287020" y="1320468"/>
                    <a:pt x="292100" y="1320468"/>
                  </a:cubicBezTo>
                  <a:cubicBezTo>
                    <a:pt x="302260" y="1319823"/>
                    <a:pt x="311150" y="1319178"/>
                    <a:pt x="321310" y="1319178"/>
                  </a:cubicBezTo>
                  <a:cubicBezTo>
                    <a:pt x="325120" y="1319178"/>
                    <a:pt x="328930" y="1320468"/>
                    <a:pt x="332740" y="1322404"/>
                  </a:cubicBezTo>
                  <a:cubicBezTo>
                    <a:pt x="316230" y="1322404"/>
                    <a:pt x="300990" y="1322404"/>
                    <a:pt x="289560" y="1328855"/>
                  </a:cubicBezTo>
                  <a:cubicBezTo>
                    <a:pt x="293370" y="1329500"/>
                    <a:pt x="298450" y="1330145"/>
                    <a:pt x="302260" y="1330145"/>
                  </a:cubicBezTo>
                  <a:cubicBezTo>
                    <a:pt x="323850" y="1329500"/>
                    <a:pt x="346710" y="1328855"/>
                    <a:pt x="368300" y="1328209"/>
                  </a:cubicBezTo>
                  <a:cubicBezTo>
                    <a:pt x="389890" y="1327564"/>
                    <a:pt x="410210" y="1326274"/>
                    <a:pt x="433070" y="1325629"/>
                  </a:cubicBezTo>
                  <a:cubicBezTo>
                    <a:pt x="439420" y="1339176"/>
                    <a:pt x="445770" y="1352078"/>
                    <a:pt x="450850" y="1364980"/>
                  </a:cubicBezTo>
                  <a:cubicBezTo>
                    <a:pt x="448310" y="1365625"/>
                    <a:pt x="445770" y="1366270"/>
                    <a:pt x="443230" y="1366270"/>
                  </a:cubicBezTo>
                  <a:cubicBezTo>
                    <a:pt x="447040" y="1368850"/>
                    <a:pt x="452120" y="1371431"/>
                    <a:pt x="453390" y="1374011"/>
                  </a:cubicBezTo>
                  <a:cubicBezTo>
                    <a:pt x="454660" y="1377882"/>
                    <a:pt x="453390" y="1381752"/>
                    <a:pt x="453390" y="1384333"/>
                  </a:cubicBezTo>
                  <a:cubicBezTo>
                    <a:pt x="462280" y="1385623"/>
                    <a:pt x="467360" y="1386268"/>
                    <a:pt x="473710" y="1386913"/>
                  </a:cubicBezTo>
                  <a:cubicBezTo>
                    <a:pt x="472440" y="1386913"/>
                    <a:pt x="471170" y="1387558"/>
                    <a:pt x="468630" y="1387558"/>
                  </a:cubicBezTo>
                  <a:cubicBezTo>
                    <a:pt x="469900" y="1392074"/>
                    <a:pt x="472440" y="1397235"/>
                    <a:pt x="473710" y="1403686"/>
                  </a:cubicBezTo>
                  <a:lnTo>
                    <a:pt x="494030" y="1403686"/>
                  </a:lnTo>
                  <a:cubicBezTo>
                    <a:pt x="497840" y="1403686"/>
                    <a:pt x="501650" y="1404976"/>
                    <a:pt x="502920" y="1405621"/>
                  </a:cubicBezTo>
                  <a:cubicBezTo>
                    <a:pt x="508000" y="1413362"/>
                    <a:pt x="519430" y="1415942"/>
                    <a:pt x="534670" y="1414007"/>
                  </a:cubicBezTo>
                  <a:cubicBezTo>
                    <a:pt x="541020" y="1413362"/>
                    <a:pt x="548640" y="1413362"/>
                    <a:pt x="554990" y="1413362"/>
                  </a:cubicBezTo>
                  <a:lnTo>
                    <a:pt x="570230" y="1413362"/>
                  </a:lnTo>
                  <a:cubicBezTo>
                    <a:pt x="575310" y="1413362"/>
                    <a:pt x="580390" y="1412717"/>
                    <a:pt x="585470" y="1412072"/>
                  </a:cubicBezTo>
                  <a:cubicBezTo>
                    <a:pt x="586740" y="1410136"/>
                    <a:pt x="586740" y="1408201"/>
                    <a:pt x="588010" y="1405621"/>
                  </a:cubicBezTo>
                  <a:cubicBezTo>
                    <a:pt x="591820" y="1405621"/>
                    <a:pt x="594360" y="1404976"/>
                    <a:pt x="598170" y="1404976"/>
                  </a:cubicBezTo>
                  <a:cubicBezTo>
                    <a:pt x="622300" y="1403686"/>
                    <a:pt x="647700" y="1401750"/>
                    <a:pt x="673100" y="1400460"/>
                  </a:cubicBezTo>
                  <a:cubicBezTo>
                    <a:pt x="673100" y="1400460"/>
                    <a:pt x="674370" y="1401750"/>
                    <a:pt x="675640" y="1403686"/>
                  </a:cubicBezTo>
                  <a:cubicBezTo>
                    <a:pt x="671830" y="1404331"/>
                    <a:pt x="669290" y="1404976"/>
                    <a:pt x="666750" y="1405621"/>
                  </a:cubicBezTo>
                  <a:cubicBezTo>
                    <a:pt x="676910" y="1410782"/>
                    <a:pt x="690880" y="1411427"/>
                    <a:pt x="699770" y="1407556"/>
                  </a:cubicBezTo>
                  <a:cubicBezTo>
                    <a:pt x="694690" y="1405621"/>
                    <a:pt x="690880" y="1404331"/>
                    <a:pt x="684530" y="1402395"/>
                  </a:cubicBezTo>
                  <a:lnTo>
                    <a:pt x="688340" y="1400460"/>
                  </a:lnTo>
                  <a:lnTo>
                    <a:pt x="698500" y="1400460"/>
                  </a:lnTo>
                  <a:lnTo>
                    <a:pt x="698500" y="1399815"/>
                  </a:lnTo>
                  <a:cubicBezTo>
                    <a:pt x="703580" y="1400460"/>
                    <a:pt x="707390" y="1401750"/>
                    <a:pt x="712470" y="1399815"/>
                  </a:cubicBezTo>
                  <a:lnTo>
                    <a:pt x="717550" y="1399815"/>
                  </a:lnTo>
                  <a:lnTo>
                    <a:pt x="762000" y="1401105"/>
                  </a:lnTo>
                  <a:cubicBezTo>
                    <a:pt x="767080" y="1401105"/>
                    <a:pt x="769620" y="1400460"/>
                    <a:pt x="772160" y="1399170"/>
                  </a:cubicBezTo>
                  <a:cubicBezTo>
                    <a:pt x="778510" y="1404331"/>
                    <a:pt x="783590" y="1408846"/>
                    <a:pt x="789940" y="1414652"/>
                  </a:cubicBezTo>
                  <a:cubicBezTo>
                    <a:pt x="788670" y="1414652"/>
                    <a:pt x="786130" y="1415297"/>
                    <a:pt x="783590" y="1415297"/>
                  </a:cubicBezTo>
                  <a:cubicBezTo>
                    <a:pt x="800100" y="1428844"/>
                    <a:pt x="810260" y="1443036"/>
                    <a:pt x="795020" y="1458519"/>
                  </a:cubicBezTo>
                  <a:cubicBezTo>
                    <a:pt x="796290" y="1463679"/>
                    <a:pt x="798830" y="1468840"/>
                    <a:pt x="800100" y="1475291"/>
                  </a:cubicBezTo>
                  <a:lnTo>
                    <a:pt x="812800" y="1475291"/>
                  </a:lnTo>
                  <a:cubicBezTo>
                    <a:pt x="810260" y="1478517"/>
                    <a:pt x="807720" y="1480452"/>
                    <a:pt x="806450" y="1482387"/>
                  </a:cubicBezTo>
                  <a:cubicBezTo>
                    <a:pt x="806450" y="1485613"/>
                    <a:pt x="820420" y="1486903"/>
                    <a:pt x="810260" y="1491418"/>
                  </a:cubicBezTo>
                  <a:lnTo>
                    <a:pt x="812800" y="1493999"/>
                  </a:lnTo>
                  <a:cubicBezTo>
                    <a:pt x="825500" y="1502385"/>
                    <a:pt x="839470" y="1510126"/>
                    <a:pt x="853440" y="1519803"/>
                  </a:cubicBezTo>
                  <a:cubicBezTo>
                    <a:pt x="843280" y="1522383"/>
                    <a:pt x="834390" y="1524963"/>
                    <a:pt x="822960" y="1527544"/>
                  </a:cubicBezTo>
                  <a:cubicBezTo>
                    <a:pt x="834390" y="1528189"/>
                    <a:pt x="835660" y="1531414"/>
                    <a:pt x="831850" y="1535930"/>
                  </a:cubicBezTo>
                  <a:cubicBezTo>
                    <a:pt x="830580" y="1537220"/>
                    <a:pt x="833120" y="1540446"/>
                    <a:pt x="834390" y="1541091"/>
                  </a:cubicBezTo>
                  <a:cubicBezTo>
                    <a:pt x="848360" y="1543026"/>
                    <a:pt x="861060" y="1550122"/>
                    <a:pt x="877570" y="1547542"/>
                  </a:cubicBezTo>
                  <a:cubicBezTo>
                    <a:pt x="877570" y="1548832"/>
                    <a:pt x="876300" y="1550767"/>
                    <a:pt x="875030" y="1551412"/>
                  </a:cubicBezTo>
                  <a:cubicBezTo>
                    <a:pt x="864870" y="1553993"/>
                    <a:pt x="854710" y="1555928"/>
                    <a:pt x="844550" y="1558508"/>
                  </a:cubicBezTo>
                  <a:lnTo>
                    <a:pt x="859790" y="1562379"/>
                  </a:lnTo>
                  <a:cubicBezTo>
                    <a:pt x="862330" y="1560444"/>
                    <a:pt x="863600" y="1558508"/>
                    <a:pt x="866140" y="1556573"/>
                  </a:cubicBezTo>
                  <a:cubicBezTo>
                    <a:pt x="873760" y="1558508"/>
                    <a:pt x="880110" y="1559799"/>
                    <a:pt x="887730" y="1561734"/>
                  </a:cubicBezTo>
                  <a:cubicBezTo>
                    <a:pt x="883920" y="1563024"/>
                    <a:pt x="881380" y="1563669"/>
                    <a:pt x="878840" y="1564314"/>
                  </a:cubicBezTo>
                  <a:cubicBezTo>
                    <a:pt x="881380" y="1564959"/>
                    <a:pt x="883920" y="1566249"/>
                    <a:pt x="887730" y="1566895"/>
                  </a:cubicBezTo>
                  <a:cubicBezTo>
                    <a:pt x="891540" y="1568165"/>
                    <a:pt x="895350" y="1566895"/>
                    <a:pt x="897890" y="1568165"/>
                  </a:cubicBezTo>
                  <a:cubicBezTo>
                    <a:pt x="904240" y="1564314"/>
                    <a:pt x="909320" y="1560444"/>
                    <a:pt x="915670" y="1558508"/>
                  </a:cubicBezTo>
                  <a:cubicBezTo>
                    <a:pt x="923290" y="1556573"/>
                    <a:pt x="1130300" y="1545606"/>
                    <a:pt x="1137920" y="1544961"/>
                  </a:cubicBezTo>
                  <a:cubicBezTo>
                    <a:pt x="1148080" y="1544316"/>
                    <a:pt x="1159510" y="1544961"/>
                    <a:pt x="1169670" y="1545606"/>
                  </a:cubicBezTo>
                  <a:lnTo>
                    <a:pt x="1143000" y="1551412"/>
                  </a:lnTo>
                  <a:lnTo>
                    <a:pt x="1146810" y="1555283"/>
                  </a:lnTo>
                  <a:cubicBezTo>
                    <a:pt x="1159510" y="1554638"/>
                    <a:pt x="1169670" y="1554638"/>
                    <a:pt x="1179830" y="1553348"/>
                  </a:cubicBezTo>
                  <a:cubicBezTo>
                    <a:pt x="1186180" y="1552702"/>
                    <a:pt x="1196340" y="1553348"/>
                    <a:pt x="1197610" y="1548187"/>
                  </a:cubicBezTo>
                  <a:cubicBezTo>
                    <a:pt x="1206500" y="1551412"/>
                    <a:pt x="1215390" y="1552057"/>
                    <a:pt x="1226820" y="1549477"/>
                  </a:cubicBezTo>
                  <a:cubicBezTo>
                    <a:pt x="1233170" y="1548187"/>
                    <a:pt x="1240790" y="1548187"/>
                    <a:pt x="1247140" y="1547542"/>
                  </a:cubicBezTo>
                  <a:cubicBezTo>
                    <a:pt x="1262380" y="1546897"/>
                    <a:pt x="1277620" y="1546251"/>
                    <a:pt x="1292860" y="1544961"/>
                  </a:cubicBezTo>
                  <a:lnTo>
                    <a:pt x="1308100" y="1544961"/>
                  </a:lnTo>
                  <a:cubicBezTo>
                    <a:pt x="1309370" y="1543671"/>
                    <a:pt x="1309370" y="1541736"/>
                    <a:pt x="1309370" y="1541736"/>
                  </a:cubicBezTo>
                  <a:cubicBezTo>
                    <a:pt x="1323340" y="1541736"/>
                    <a:pt x="1334770" y="1542381"/>
                    <a:pt x="1347470" y="1542381"/>
                  </a:cubicBezTo>
                  <a:cubicBezTo>
                    <a:pt x="1361440" y="1542381"/>
                    <a:pt x="1367790" y="1537865"/>
                    <a:pt x="1362710" y="1530769"/>
                  </a:cubicBezTo>
                  <a:cubicBezTo>
                    <a:pt x="1366520" y="1530769"/>
                    <a:pt x="1371600" y="1531414"/>
                    <a:pt x="1374140" y="1531414"/>
                  </a:cubicBezTo>
                  <a:cubicBezTo>
                    <a:pt x="1375410" y="1533995"/>
                    <a:pt x="1374140" y="1537220"/>
                    <a:pt x="1376680" y="1537865"/>
                  </a:cubicBezTo>
                  <a:cubicBezTo>
                    <a:pt x="1380490" y="1539155"/>
                    <a:pt x="1386840" y="1539155"/>
                    <a:pt x="1391920" y="1538510"/>
                  </a:cubicBezTo>
                  <a:cubicBezTo>
                    <a:pt x="1398270" y="1537865"/>
                    <a:pt x="1405890" y="1534640"/>
                    <a:pt x="1408430" y="1535930"/>
                  </a:cubicBezTo>
                  <a:cubicBezTo>
                    <a:pt x="1421130" y="1541091"/>
                    <a:pt x="1430020" y="1536575"/>
                    <a:pt x="1436370" y="1533995"/>
                  </a:cubicBezTo>
                  <a:cubicBezTo>
                    <a:pt x="1441450" y="1534640"/>
                    <a:pt x="1443990" y="1536575"/>
                    <a:pt x="1446530" y="1535930"/>
                  </a:cubicBezTo>
                  <a:cubicBezTo>
                    <a:pt x="1452880" y="1535285"/>
                    <a:pt x="1460500" y="1534640"/>
                    <a:pt x="1466850" y="1533995"/>
                  </a:cubicBezTo>
                  <a:cubicBezTo>
                    <a:pt x="1480820" y="1532059"/>
                    <a:pt x="1496060" y="1530769"/>
                    <a:pt x="1510030" y="1530769"/>
                  </a:cubicBezTo>
                  <a:cubicBezTo>
                    <a:pt x="1529080" y="1530124"/>
                    <a:pt x="1546860" y="1527544"/>
                    <a:pt x="1565910" y="1526899"/>
                  </a:cubicBezTo>
                  <a:cubicBezTo>
                    <a:pt x="1574800" y="1526253"/>
                    <a:pt x="1583690" y="1527544"/>
                    <a:pt x="1592580" y="1528189"/>
                  </a:cubicBezTo>
                  <a:cubicBezTo>
                    <a:pt x="1595120" y="1528189"/>
                    <a:pt x="1598930" y="1528189"/>
                    <a:pt x="1598930" y="1527544"/>
                  </a:cubicBezTo>
                  <a:cubicBezTo>
                    <a:pt x="1598930" y="1521093"/>
                    <a:pt x="1619250" y="1524318"/>
                    <a:pt x="1616710" y="1517222"/>
                  </a:cubicBezTo>
                  <a:cubicBezTo>
                    <a:pt x="1619250" y="1517867"/>
                    <a:pt x="1621790" y="1517867"/>
                    <a:pt x="1623060" y="1519158"/>
                  </a:cubicBezTo>
                  <a:cubicBezTo>
                    <a:pt x="1626870" y="1521093"/>
                    <a:pt x="1629410" y="1523028"/>
                    <a:pt x="1633220" y="1524963"/>
                  </a:cubicBezTo>
                  <a:cubicBezTo>
                    <a:pt x="1633220" y="1522383"/>
                    <a:pt x="1633220" y="1520448"/>
                    <a:pt x="1631950" y="1517867"/>
                  </a:cubicBezTo>
                  <a:cubicBezTo>
                    <a:pt x="1644650" y="1521093"/>
                    <a:pt x="1657350" y="1524318"/>
                    <a:pt x="1666240" y="1526899"/>
                  </a:cubicBezTo>
                  <a:cubicBezTo>
                    <a:pt x="1675130" y="1523673"/>
                    <a:pt x="1682750" y="1522383"/>
                    <a:pt x="1687830" y="1519158"/>
                  </a:cubicBezTo>
                  <a:cubicBezTo>
                    <a:pt x="1692910" y="1515287"/>
                    <a:pt x="1691640" y="1514642"/>
                    <a:pt x="1700530" y="1517867"/>
                  </a:cubicBezTo>
                  <a:cubicBezTo>
                    <a:pt x="1699260" y="1518512"/>
                    <a:pt x="1696720" y="1519158"/>
                    <a:pt x="1694180" y="1520448"/>
                  </a:cubicBezTo>
                  <a:cubicBezTo>
                    <a:pt x="1709420" y="1518512"/>
                    <a:pt x="1723390" y="1514642"/>
                    <a:pt x="1738630" y="1515287"/>
                  </a:cubicBezTo>
                  <a:cubicBezTo>
                    <a:pt x="1753870" y="1515287"/>
                    <a:pt x="1769110" y="1516577"/>
                    <a:pt x="1783080" y="1512061"/>
                  </a:cubicBezTo>
                  <a:cubicBezTo>
                    <a:pt x="1784350" y="1513997"/>
                    <a:pt x="1784350" y="1515932"/>
                    <a:pt x="1786890" y="1516577"/>
                  </a:cubicBezTo>
                  <a:cubicBezTo>
                    <a:pt x="1790700" y="1517867"/>
                    <a:pt x="1797050" y="1518512"/>
                    <a:pt x="1798320" y="1517867"/>
                  </a:cubicBezTo>
                  <a:cubicBezTo>
                    <a:pt x="1805940" y="1512061"/>
                    <a:pt x="1818640" y="1512707"/>
                    <a:pt x="1826260" y="1515932"/>
                  </a:cubicBezTo>
                  <a:cubicBezTo>
                    <a:pt x="1836420" y="1519803"/>
                    <a:pt x="1842770" y="1516577"/>
                    <a:pt x="1851660" y="1515932"/>
                  </a:cubicBezTo>
                  <a:cubicBezTo>
                    <a:pt x="1844040" y="1513997"/>
                    <a:pt x="1837690" y="1512061"/>
                    <a:pt x="1831340" y="1510771"/>
                  </a:cubicBezTo>
                  <a:cubicBezTo>
                    <a:pt x="1832610" y="1510126"/>
                    <a:pt x="1832610" y="1509481"/>
                    <a:pt x="1833880" y="1508836"/>
                  </a:cubicBezTo>
                  <a:cubicBezTo>
                    <a:pt x="1837690" y="1509481"/>
                    <a:pt x="1842770" y="1510126"/>
                    <a:pt x="1846580" y="1511416"/>
                  </a:cubicBezTo>
                  <a:cubicBezTo>
                    <a:pt x="1847850" y="1508836"/>
                    <a:pt x="1850390" y="1506901"/>
                    <a:pt x="1851660" y="1504965"/>
                  </a:cubicBezTo>
                  <a:cubicBezTo>
                    <a:pt x="1864360" y="1508191"/>
                    <a:pt x="1875790" y="1510771"/>
                    <a:pt x="1889760" y="1506256"/>
                  </a:cubicBezTo>
                  <a:cubicBezTo>
                    <a:pt x="1892300" y="1505610"/>
                    <a:pt x="1902460" y="1501740"/>
                    <a:pt x="1899920" y="1508191"/>
                  </a:cubicBezTo>
                  <a:cubicBezTo>
                    <a:pt x="1893570" y="1510126"/>
                    <a:pt x="1887220" y="1512061"/>
                    <a:pt x="1880870" y="1513352"/>
                  </a:cubicBezTo>
                  <a:cubicBezTo>
                    <a:pt x="1880870" y="1513997"/>
                    <a:pt x="1882140" y="1513997"/>
                    <a:pt x="1882140" y="1514642"/>
                  </a:cubicBezTo>
                  <a:cubicBezTo>
                    <a:pt x="1889760" y="1513997"/>
                    <a:pt x="1898650" y="1513352"/>
                    <a:pt x="1907540" y="1512707"/>
                  </a:cubicBezTo>
                  <a:cubicBezTo>
                    <a:pt x="1905000" y="1510771"/>
                    <a:pt x="1903730" y="1509481"/>
                    <a:pt x="1902460" y="1508191"/>
                  </a:cubicBezTo>
                  <a:cubicBezTo>
                    <a:pt x="1911350" y="1508836"/>
                    <a:pt x="1921510" y="1509481"/>
                    <a:pt x="1930400" y="1508836"/>
                  </a:cubicBezTo>
                  <a:cubicBezTo>
                    <a:pt x="1949450" y="1508191"/>
                    <a:pt x="1963420" y="1498514"/>
                    <a:pt x="1986280" y="1502385"/>
                  </a:cubicBezTo>
                  <a:cubicBezTo>
                    <a:pt x="1993900" y="1503675"/>
                    <a:pt x="2011680" y="1502385"/>
                    <a:pt x="2012950" y="1493999"/>
                  </a:cubicBezTo>
                  <a:cubicBezTo>
                    <a:pt x="2012950" y="1495934"/>
                    <a:pt x="2012950" y="1498514"/>
                    <a:pt x="2014220" y="1499805"/>
                  </a:cubicBezTo>
                  <a:cubicBezTo>
                    <a:pt x="2026920" y="1497869"/>
                    <a:pt x="2038350" y="1495934"/>
                    <a:pt x="2051050" y="1493999"/>
                  </a:cubicBezTo>
                  <a:cubicBezTo>
                    <a:pt x="2051050" y="1494644"/>
                    <a:pt x="2048510" y="1496579"/>
                    <a:pt x="2049780" y="1497869"/>
                  </a:cubicBezTo>
                  <a:cubicBezTo>
                    <a:pt x="2049780" y="1499805"/>
                    <a:pt x="2052320" y="1501740"/>
                    <a:pt x="2054860" y="1503030"/>
                  </a:cubicBezTo>
                  <a:cubicBezTo>
                    <a:pt x="2056130" y="1503675"/>
                    <a:pt x="2062480" y="1503030"/>
                    <a:pt x="2062480" y="1502385"/>
                  </a:cubicBezTo>
                  <a:cubicBezTo>
                    <a:pt x="2065020" y="1496579"/>
                    <a:pt x="2073910" y="1497224"/>
                    <a:pt x="2082800" y="1497224"/>
                  </a:cubicBezTo>
                  <a:cubicBezTo>
                    <a:pt x="2090420" y="1497224"/>
                    <a:pt x="2099310" y="1496579"/>
                    <a:pt x="2108200" y="1495934"/>
                  </a:cubicBezTo>
                  <a:cubicBezTo>
                    <a:pt x="2112010" y="1492709"/>
                    <a:pt x="2114550" y="1487548"/>
                    <a:pt x="2127250" y="1493999"/>
                  </a:cubicBezTo>
                  <a:cubicBezTo>
                    <a:pt x="2132330" y="1496579"/>
                    <a:pt x="2145030" y="1495934"/>
                    <a:pt x="2146300" y="1490773"/>
                  </a:cubicBezTo>
                  <a:lnTo>
                    <a:pt x="2199640" y="1490773"/>
                  </a:lnTo>
                  <a:lnTo>
                    <a:pt x="2199640" y="1492064"/>
                  </a:lnTo>
                  <a:cubicBezTo>
                    <a:pt x="2205990" y="1491418"/>
                    <a:pt x="2212340" y="1490128"/>
                    <a:pt x="2217420" y="1489483"/>
                  </a:cubicBezTo>
                  <a:cubicBezTo>
                    <a:pt x="2221230" y="1492709"/>
                    <a:pt x="2225040" y="1495934"/>
                    <a:pt x="2230120" y="1499805"/>
                  </a:cubicBezTo>
                  <a:cubicBezTo>
                    <a:pt x="2239010" y="1487548"/>
                    <a:pt x="2249170" y="1484968"/>
                    <a:pt x="2266950" y="1489483"/>
                  </a:cubicBezTo>
                  <a:cubicBezTo>
                    <a:pt x="2269490" y="1490128"/>
                    <a:pt x="2269490" y="1493354"/>
                    <a:pt x="2270760" y="1495934"/>
                  </a:cubicBezTo>
                  <a:cubicBezTo>
                    <a:pt x="2272030" y="1495289"/>
                    <a:pt x="2279650" y="1493999"/>
                    <a:pt x="2279650" y="1493354"/>
                  </a:cubicBezTo>
                  <a:cubicBezTo>
                    <a:pt x="2278380" y="1488193"/>
                    <a:pt x="2292350" y="1492064"/>
                    <a:pt x="2291080" y="1488193"/>
                  </a:cubicBezTo>
                  <a:cubicBezTo>
                    <a:pt x="2302510" y="1490773"/>
                    <a:pt x="2305050" y="1486903"/>
                    <a:pt x="2307590" y="1484322"/>
                  </a:cubicBezTo>
                  <a:cubicBezTo>
                    <a:pt x="2302510" y="1482387"/>
                    <a:pt x="2299970" y="1481097"/>
                    <a:pt x="2296160" y="1479162"/>
                  </a:cubicBezTo>
                  <a:cubicBezTo>
                    <a:pt x="2297430" y="1478517"/>
                    <a:pt x="2297430" y="1477871"/>
                    <a:pt x="2298700" y="1477226"/>
                  </a:cubicBezTo>
                  <a:cubicBezTo>
                    <a:pt x="2308860" y="1480452"/>
                    <a:pt x="2319020" y="1483677"/>
                    <a:pt x="2325370" y="1485613"/>
                  </a:cubicBezTo>
                  <a:cubicBezTo>
                    <a:pt x="2335530" y="1484968"/>
                    <a:pt x="2344420" y="1484968"/>
                    <a:pt x="2353310" y="1484322"/>
                  </a:cubicBezTo>
                  <a:cubicBezTo>
                    <a:pt x="2362200" y="1483677"/>
                    <a:pt x="2371090" y="1481742"/>
                    <a:pt x="2381250" y="1480452"/>
                  </a:cubicBezTo>
                  <a:cubicBezTo>
                    <a:pt x="2382520" y="1481742"/>
                    <a:pt x="2383790" y="1482387"/>
                    <a:pt x="2385060" y="1483677"/>
                  </a:cubicBezTo>
                  <a:cubicBezTo>
                    <a:pt x="2388870" y="1481097"/>
                    <a:pt x="2391410" y="1478517"/>
                    <a:pt x="2396490" y="1474001"/>
                  </a:cubicBezTo>
                  <a:lnTo>
                    <a:pt x="2396490" y="1484322"/>
                  </a:lnTo>
                  <a:cubicBezTo>
                    <a:pt x="2407920" y="1480452"/>
                    <a:pt x="2416810" y="1477226"/>
                    <a:pt x="2424430" y="1474001"/>
                  </a:cubicBezTo>
                  <a:cubicBezTo>
                    <a:pt x="2429510" y="1478517"/>
                    <a:pt x="2433320" y="1483032"/>
                    <a:pt x="2437130" y="1486903"/>
                  </a:cubicBezTo>
                  <a:cubicBezTo>
                    <a:pt x="2438400" y="1486903"/>
                    <a:pt x="2438400" y="1486258"/>
                    <a:pt x="2439670" y="1486258"/>
                  </a:cubicBezTo>
                  <a:cubicBezTo>
                    <a:pt x="2438400" y="1483677"/>
                    <a:pt x="2437130" y="1481097"/>
                    <a:pt x="2434590" y="1477871"/>
                  </a:cubicBezTo>
                  <a:lnTo>
                    <a:pt x="2499360" y="1477871"/>
                  </a:lnTo>
                  <a:cubicBezTo>
                    <a:pt x="2505710" y="1472066"/>
                    <a:pt x="2519680" y="1471420"/>
                    <a:pt x="2531110" y="1477226"/>
                  </a:cubicBezTo>
                  <a:cubicBezTo>
                    <a:pt x="2547620" y="1485613"/>
                    <a:pt x="2550160" y="1485613"/>
                    <a:pt x="2560320" y="1473356"/>
                  </a:cubicBezTo>
                  <a:cubicBezTo>
                    <a:pt x="2565400" y="1474646"/>
                    <a:pt x="2570480" y="1475936"/>
                    <a:pt x="2576830" y="1477871"/>
                  </a:cubicBezTo>
                  <a:cubicBezTo>
                    <a:pt x="2584450" y="1469485"/>
                    <a:pt x="2597150" y="1469485"/>
                    <a:pt x="2612390" y="1472066"/>
                  </a:cubicBezTo>
                  <a:cubicBezTo>
                    <a:pt x="2620010" y="1473356"/>
                    <a:pt x="2628900" y="1470775"/>
                    <a:pt x="2637790" y="1469485"/>
                  </a:cubicBezTo>
                  <a:lnTo>
                    <a:pt x="2644140" y="1472711"/>
                  </a:lnTo>
                  <a:cubicBezTo>
                    <a:pt x="2651760" y="1471420"/>
                    <a:pt x="2658110" y="1470775"/>
                    <a:pt x="2664460" y="1469485"/>
                  </a:cubicBezTo>
                  <a:cubicBezTo>
                    <a:pt x="2665730" y="1471420"/>
                    <a:pt x="2665730" y="1472711"/>
                    <a:pt x="2667000" y="1475936"/>
                  </a:cubicBezTo>
                  <a:cubicBezTo>
                    <a:pt x="2672080" y="1473356"/>
                    <a:pt x="2675890" y="1470775"/>
                    <a:pt x="2682240" y="1467550"/>
                  </a:cubicBezTo>
                  <a:cubicBezTo>
                    <a:pt x="2687320" y="1470775"/>
                    <a:pt x="2691130" y="1474001"/>
                    <a:pt x="2696210" y="1477226"/>
                  </a:cubicBezTo>
                  <a:cubicBezTo>
                    <a:pt x="2705100" y="1477226"/>
                    <a:pt x="2719070" y="1481097"/>
                    <a:pt x="2721610" y="1470775"/>
                  </a:cubicBezTo>
                  <a:cubicBezTo>
                    <a:pt x="2721610" y="1469485"/>
                    <a:pt x="2729230" y="1467550"/>
                    <a:pt x="2733040" y="1466905"/>
                  </a:cubicBezTo>
                  <a:cubicBezTo>
                    <a:pt x="2740660" y="1466260"/>
                    <a:pt x="2748280" y="1465615"/>
                    <a:pt x="2755900" y="1465615"/>
                  </a:cubicBezTo>
                  <a:cubicBezTo>
                    <a:pt x="2753360" y="1463034"/>
                    <a:pt x="2750820" y="1461099"/>
                    <a:pt x="2747010" y="1457874"/>
                  </a:cubicBezTo>
                  <a:cubicBezTo>
                    <a:pt x="2757170" y="1459164"/>
                    <a:pt x="2764790" y="1459164"/>
                    <a:pt x="2771140" y="1460454"/>
                  </a:cubicBezTo>
                  <a:cubicBezTo>
                    <a:pt x="2785110" y="1463679"/>
                    <a:pt x="2796540" y="1463679"/>
                    <a:pt x="2810510" y="1458519"/>
                  </a:cubicBezTo>
                  <a:cubicBezTo>
                    <a:pt x="2807970" y="1457874"/>
                    <a:pt x="2805430" y="1456583"/>
                    <a:pt x="2802890" y="1455938"/>
                  </a:cubicBezTo>
                  <a:cubicBezTo>
                    <a:pt x="2804160" y="1454003"/>
                    <a:pt x="2806700" y="1452068"/>
                    <a:pt x="2807970" y="1450132"/>
                  </a:cubicBezTo>
                  <a:cubicBezTo>
                    <a:pt x="2813050" y="1442391"/>
                    <a:pt x="2825750" y="1447552"/>
                    <a:pt x="2834640" y="1445617"/>
                  </a:cubicBezTo>
                  <a:cubicBezTo>
                    <a:pt x="2834640" y="1445617"/>
                    <a:pt x="2839720" y="1448197"/>
                    <a:pt x="2840990" y="1450132"/>
                  </a:cubicBezTo>
                  <a:cubicBezTo>
                    <a:pt x="2844800" y="1454003"/>
                    <a:pt x="2847340" y="1458519"/>
                    <a:pt x="2851150" y="1463034"/>
                  </a:cubicBezTo>
                  <a:cubicBezTo>
                    <a:pt x="2874010" y="1455938"/>
                    <a:pt x="2894330" y="1458519"/>
                    <a:pt x="2914650" y="1459809"/>
                  </a:cubicBezTo>
                  <a:cubicBezTo>
                    <a:pt x="2909570" y="1458519"/>
                    <a:pt x="2905760" y="1457228"/>
                    <a:pt x="2901950" y="1455938"/>
                  </a:cubicBezTo>
                  <a:cubicBezTo>
                    <a:pt x="2901950" y="1455293"/>
                    <a:pt x="2903220" y="1454648"/>
                    <a:pt x="2903220" y="1454003"/>
                  </a:cubicBezTo>
                  <a:cubicBezTo>
                    <a:pt x="2908300" y="1454648"/>
                    <a:pt x="2914650" y="1455938"/>
                    <a:pt x="2919730" y="1456583"/>
                  </a:cubicBezTo>
                  <a:cubicBezTo>
                    <a:pt x="2919730" y="1455938"/>
                    <a:pt x="2919730" y="1455293"/>
                    <a:pt x="2918460" y="1454648"/>
                  </a:cubicBezTo>
                  <a:cubicBezTo>
                    <a:pt x="2922270" y="1454003"/>
                    <a:pt x="2928620" y="1452713"/>
                    <a:pt x="2929890" y="1453358"/>
                  </a:cubicBezTo>
                  <a:cubicBezTo>
                    <a:pt x="2937510" y="1461099"/>
                    <a:pt x="2950210" y="1455293"/>
                    <a:pt x="2961640" y="1457228"/>
                  </a:cubicBezTo>
                  <a:cubicBezTo>
                    <a:pt x="2959100" y="1452068"/>
                    <a:pt x="2957830" y="1448197"/>
                    <a:pt x="2956560" y="1445617"/>
                  </a:cubicBezTo>
                  <a:cubicBezTo>
                    <a:pt x="2961640" y="1443036"/>
                    <a:pt x="2966720" y="1441101"/>
                    <a:pt x="2974340" y="1438521"/>
                  </a:cubicBezTo>
                  <a:cubicBezTo>
                    <a:pt x="2974340" y="1441746"/>
                    <a:pt x="2973070" y="1444972"/>
                    <a:pt x="2973070" y="1448197"/>
                  </a:cubicBezTo>
                  <a:cubicBezTo>
                    <a:pt x="2973070" y="1451423"/>
                    <a:pt x="2974340" y="1454648"/>
                    <a:pt x="2976880" y="1456583"/>
                  </a:cubicBezTo>
                  <a:cubicBezTo>
                    <a:pt x="2978150" y="1457874"/>
                    <a:pt x="2985770" y="1456583"/>
                    <a:pt x="2990850" y="1455938"/>
                  </a:cubicBezTo>
                  <a:cubicBezTo>
                    <a:pt x="2999740" y="1454003"/>
                    <a:pt x="3008630" y="1451423"/>
                    <a:pt x="3017520" y="1456583"/>
                  </a:cubicBezTo>
                  <a:cubicBezTo>
                    <a:pt x="3018790" y="1457228"/>
                    <a:pt x="3023870" y="1456583"/>
                    <a:pt x="3026410" y="1455293"/>
                  </a:cubicBezTo>
                  <a:cubicBezTo>
                    <a:pt x="3032760" y="1452068"/>
                    <a:pt x="3037840" y="1447552"/>
                    <a:pt x="3045460" y="1454648"/>
                  </a:cubicBezTo>
                  <a:cubicBezTo>
                    <a:pt x="3046730" y="1455293"/>
                    <a:pt x="3054350" y="1455293"/>
                    <a:pt x="3058160" y="1454648"/>
                  </a:cubicBezTo>
                  <a:cubicBezTo>
                    <a:pt x="3067050" y="1452713"/>
                    <a:pt x="3074670" y="1450777"/>
                    <a:pt x="3083560" y="1448197"/>
                  </a:cubicBezTo>
                  <a:cubicBezTo>
                    <a:pt x="3082290" y="1450132"/>
                    <a:pt x="3081020" y="1451423"/>
                    <a:pt x="3081020" y="1452713"/>
                  </a:cubicBezTo>
                  <a:cubicBezTo>
                    <a:pt x="3091180" y="1455293"/>
                    <a:pt x="3100070" y="1456583"/>
                    <a:pt x="3107690" y="1450777"/>
                  </a:cubicBezTo>
                  <a:cubicBezTo>
                    <a:pt x="3110230" y="1448842"/>
                    <a:pt x="3119120" y="1448842"/>
                    <a:pt x="3125470" y="1448197"/>
                  </a:cubicBezTo>
                  <a:cubicBezTo>
                    <a:pt x="3121660" y="1446262"/>
                    <a:pt x="3116580" y="1444972"/>
                    <a:pt x="3111500" y="1443036"/>
                  </a:cubicBezTo>
                  <a:cubicBezTo>
                    <a:pt x="3133090" y="1436585"/>
                    <a:pt x="3135630" y="1437231"/>
                    <a:pt x="3135630" y="1446262"/>
                  </a:cubicBezTo>
                  <a:cubicBezTo>
                    <a:pt x="3138170" y="1443681"/>
                    <a:pt x="3139440" y="1441746"/>
                    <a:pt x="3143250" y="1437876"/>
                  </a:cubicBezTo>
                  <a:cubicBezTo>
                    <a:pt x="3162300" y="1438521"/>
                    <a:pt x="3181350" y="1439811"/>
                    <a:pt x="3201670" y="1440456"/>
                  </a:cubicBezTo>
                  <a:lnTo>
                    <a:pt x="3201670" y="1443681"/>
                  </a:lnTo>
                  <a:lnTo>
                    <a:pt x="3194050" y="1443681"/>
                  </a:lnTo>
                  <a:cubicBezTo>
                    <a:pt x="3178810" y="1444327"/>
                    <a:pt x="3163570" y="1444327"/>
                    <a:pt x="3148330" y="1444972"/>
                  </a:cubicBezTo>
                  <a:cubicBezTo>
                    <a:pt x="3153410" y="1446262"/>
                    <a:pt x="3159760" y="1448197"/>
                    <a:pt x="3164840" y="1449487"/>
                  </a:cubicBezTo>
                  <a:cubicBezTo>
                    <a:pt x="3167380" y="1446262"/>
                    <a:pt x="3168650" y="1446907"/>
                    <a:pt x="3175000" y="1448197"/>
                  </a:cubicBezTo>
                  <a:cubicBezTo>
                    <a:pt x="3183890" y="1449487"/>
                    <a:pt x="3194050" y="1449487"/>
                    <a:pt x="3204210" y="1450132"/>
                  </a:cubicBezTo>
                  <a:cubicBezTo>
                    <a:pt x="3209290" y="1450132"/>
                    <a:pt x="3214370" y="1450777"/>
                    <a:pt x="3220720" y="1451423"/>
                  </a:cubicBezTo>
                  <a:cubicBezTo>
                    <a:pt x="3221990" y="1449487"/>
                    <a:pt x="3224530" y="1446907"/>
                    <a:pt x="3227070" y="1443681"/>
                  </a:cubicBezTo>
                  <a:cubicBezTo>
                    <a:pt x="3241040" y="1455293"/>
                    <a:pt x="3251200" y="1454648"/>
                    <a:pt x="3267710" y="1443036"/>
                  </a:cubicBezTo>
                  <a:cubicBezTo>
                    <a:pt x="3267710" y="1444972"/>
                    <a:pt x="3268980" y="1446262"/>
                    <a:pt x="3268980" y="1447552"/>
                  </a:cubicBezTo>
                  <a:cubicBezTo>
                    <a:pt x="3274060" y="1447552"/>
                    <a:pt x="3277870" y="1447552"/>
                    <a:pt x="3282950" y="1446907"/>
                  </a:cubicBezTo>
                  <a:cubicBezTo>
                    <a:pt x="3281680" y="1448197"/>
                    <a:pt x="3280410" y="1449487"/>
                    <a:pt x="3279140" y="1450132"/>
                  </a:cubicBezTo>
                  <a:lnTo>
                    <a:pt x="3281680" y="1451423"/>
                  </a:lnTo>
                  <a:cubicBezTo>
                    <a:pt x="3285490" y="1449487"/>
                    <a:pt x="3289300" y="1447552"/>
                    <a:pt x="3295650" y="1444972"/>
                  </a:cubicBezTo>
                  <a:cubicBezTo>
                    <a:pt x="3300730" y="1446262"/>
                    <a:pt x="3307080" y="1447552"/>
                    <a:pt x="3312160" y="1448842"/>
                  </a:cubicBezTo>
                  <a:cubicBezTo>
                    <a:pt x="3317240" y="1446907"/>
                    <a:pt x="3323590" y="1444972"/>
                    <a:pt x="3329940" y="1443036"/>
                  </a:cubicBezTo>
                  <a:cubicBezTo>
                    <a:pt x="3338830" y="1452068"/>
                    <a:pt x="3350260" y="1453358"/>
                    <a:pt x="3360420" y="1446907"/>
                  </a:cubicBezTo>
                  <a:cubicBezTo>
                    <a:pt x="3375660" y="1447552"/>
                    <a:pt x="3388360" y="1448197"/>
                    <a:pt x="3397250" y="1448197"/>
                  </a:cubicBezTo>
                  <a:cubicBezTo>
                    <a:pt x="3398520" y="1443681"/>
                    <a:pt x="3399790" y="1440456"/>
                    <a:pt x="3401060" y="1437231"/>
                  </a:cubicBezTo>
                  <a:cubicBezTo>
                    <a:pt x="3406140" y="1437876"/>
                    <a:pt x="3409950" y="1438521"/>
                    <a:pt x="3415030" y="1439166"/>
                  </a:cubicBezTo>
                  <a:cubicBezTo>
                    <a:pt x="3417570" y="1439811"/>
                    <a:pt x="3420110" y="1441101"/>
                    <a:pt x="3422650" y="1441746"/>
                  </a:cubicBezTo>
                  <a:cubicBezTo>
                    <a:pt x="3418840" y="1442391"/>
                    <a:pt x="3415030" y="1442391"/>
                    <a:pt x="3411220" y="1443036"/>
                  </a:cubicBezTo>
                  <a:cubicBezTo>
                    <a:pt x="3422650" y="1448197"/>
                    <a:pt x="3431540" y="1446907"/>
                    <a:pt x="3440430" y="1443036"/>
                  </a:cubicBezTo>
                  <a:cubicBezTo>
                    <a:pt x="3436620" y="1448197"/>
                    <a:pt x="3448050" y="1447552"/>
                    <a:pt x="3449320" y="1447552"/>
                  </a:cubicBezTo>
                  <a:cubicBezTo>
                    <a:pt x="3465830" y="1444327"/>
                    <a:pt x="3481070" y="1442391"/>
                    <a:pt x="3498850" y="1447552"/>
                  </a:cubicBezTo>
                  <a:cubicBezTo>
                    <a:pt x="3501390" y="1441101"/>
                    <a:pt x="3503930" y="1435940"/>
                    <a:pt x="3505200" y="1430780"/>
                  </a:cubicBezTo>
                  <a:cubicBezTo>
                    <a:pt x="3511550" y="1431425"/>
                    <a:pt x="3516630" y="1431425"/>
                    <a:pt x="3522980" y="1432070"/>
                  </a:cubicBezTo>
                  <a:cubicBezTo>
                    <a:pt x="3528060" y="1432070"/>
                    <a:pt x="3533140" y="1432715"/>
                    <a:pt x="3538220" y="1432715"/>
                  </a:cubicBezTo>
                  <a:lnTo>
                    <a:pt x="3538220" y="1434650"/>
                  </a:lnTo>
                  <a:cubicBezTo>
                    <a:pt x="3533140" y="1435295"/>
                    <a:pt x="3529330" y="1435940"/>
                    <a:pt x="3524250" y="1436585"/>
                  </a:cubicBezTo>
                  <a:lnTo>
                    <a:pt x="3524250" y="1438521"/>
                  </a:lnTo>
                  <a:cubicBezTo>
                    <a:pt x="3542030" y="1440456"/>
                    <a:pt x="3558540" y="1442391"/>
                    <a:pt x="3576320" y="1443681"/>
                  </a:cubicBezTo>
                  <a:cubicBezTo>
                    <a:pt x="3580130" y="1444327"/>
                    <a:pt x="3585210" y="1442391"/>
                    <a:pt x="3591560" y="1440456"/>
                  </a:cubicBezTo>
                  <a:cubicBezTo>
                    <a:pt x="3594100" y="1441101"/>
                    <a:pt x="3600450" y="1442391"/>
                    <a:pt x="3608070" y="1443036"/>
                  </a:cubicBezTo>
                  <a:cubicBezTo>
                    <a:pt x="3627120" y="1444327"/>
                    <a:pt x="3647440" y="1445617"/>
                    <a:pt x="3662680" y="1437231"/>
                  </a:cubicBezTo>
                  <a:cubicBezTo>
                    <a:pt x="3663950" y="1444327"/>
                    <a:pt x="3676650" y="1439811"/>
                    <a:pt x="3683000" y="1442391"/>
                  </a:cubicBezTo>
                  <a:cubicBezTo>
                    <a:pt x="3683000" y="1442391"/>
                    <a:pt x="3689350" y="1439811"/>
                    <a:pt x="3691890" y="1438521"/>
                  </a:cubicBezTo>
                  <a:cubicBezTo>
                    <a:pt x="3691890" y="1438521"/>
                    <a:pt x="3690620" y="1437876"/>
                    <a:pt x="3690620" y="1437231"/>
                  </a:cubicBezTo>
                  <a:cubicBezTo>
                    <a:pt x="3693160" y="1437876"/>
                    <a:pt x="3694430" y="1439811"/>
                    <a:pt x="3696970" y="1439166"/>
                  </a:cubicBezTo>
                  <a:cubicBezTo>
                    <a:pt x="3708400" y="1439166"/>
                    <a:pt x="3718560" y="1438521"/>
                    <a:pt x="3726180" y="1438521"/>
                  </a:cubicBezTo>
                  <a:cubicBezTo>
                    <a:pt x="3732530" y="1440456"/>
                    <a:pt x="3736340" y="1442391"/>
                    <a:pt x="3738880" y="1441746"/>
                  </a:cubicBezTo>
                  <a:cubicBezTo>
                    <a:pt x="3754120" y="1441101"/>
                    <a:pt x="3768090" y="1439166"/>
                    <a:pt x="3782060" y="1439166"/>
                  </a:cubicBezTo>
                  <a:cubicBezTo>
                    <a:pt x="3796030" y="1443036"/>
                    <a:pt x="3793490" y="1435940"/>
                    <a:pt x="3790950" y="1432070"/>
                  </a:cubicBezTo>
                  <a:cubicBezTo>
                    <a:pt x="3796030" y="1429489"/>
                    <a:pt x="3801110" y="1427554"/>
                    <a:pt x="3802380" y="1426909"/>
                  </a:cubicBezTo>
                  <a:cubicBezTo>
                    <a:pt x="3810000" y="1426909"/>
                    <a:pt x="3815080" y="1427554"/>
                    <a:pt x="3818890" y="1426909"/>
                  </a:cubicBezTo>
                  <a:cubicBezTo>
                    <a:pt x="3823970" y="1424974"/>
                    <a:pt x="3827780" y="1421748"/>
                    <a:pt x="3834130" y="1417878"/>
                  </a:cubicBezTo>
                  <a:cubicBezTo>
                    <a:pt x="3841750" y="1417233"/>
                    <a:pt x="3854450" y="1415942"/>
                    <a:pt x="3868420" y="1414652"/>
                  </a:cubicBezTo>
                  <a:cubicBezTo>
                    <a:pt x="3868420" y="1414652"/>
                    <a:pt x="3868420" y="1413362"/>
                    <a:pt x="3869690" y="1412072"/>
                  </a:cubicBezTo>
                  <a:cubicBezTo>
                    <a:pt x="3874770" y="1408201"/>
                    <a:pt x="3887470" y="1406911"/>
                    <a:pt x="3879850" y="1399815"/>
                  </a:cubicBezTo>
                  <a:cubicBezTo>
                    <a:pt x="3878580" y="1398525"/>
                    <a:pt x="3878580" y="1394654"/>
                    <a:pt x="3881120" y="1393364"/>
                  </a:cubicBezTo>
                  <a:cubicBezTo>
                    <a:pt x="3890010" y="1387558"/>
                    <a:pt x="3890010" y="1386913"/>
                    <a:pt x="3874770" y="1384333"/>
                  </a:cubicBezTo>
                  <a:cubicBezTo>
                    <a:pt x="3876040" y="1379817"/>
                    <a:pt x="3867150" y="1374011"/>
                    <a:pt x="3879850" y="1373366"/>
                  </a:cubicBezTo>
                  <a:cubicBezTo>
                    <a:pt x="3883660" y="1369496"/>
                    <a:pt x="3884930" y="1367560"/>
                    <a:pt x="3887470" y="1365625"/>
                  </a:cubicBezTo>
                  <a:cubicBezTo>
                    <a:pt x="3888740" y="1364335"/>
                    <a:pt x="3892550" y="1363045"/>
                    <a:pt x="3892550" y="1361754"/>
                  </a:cubicBezTo>
                  <a:cubicBezTo>
                    <a:pt x="3892550" y="1359174"/>
                    <a:pt x="3890010" y="1355949"/>
                    <a:pt x="3891280" y="1354013"/>
                  </a:cubicBezTo>
                  <a:cubicBezTo>
                    <a:pt x="3895090" y="1346917"/>
                    <a:pt x="3896360" y="1340466"/>
                    <a:pt x="3873500" y="1337886"/>
                  </a:cubicBezTo>
                  <a:cubicBezTo>
                    <a:pt x="3882390" y="1335951"/>
                    <a:pt x="3886200" y="1334660"/>
                    <a:pt x="3892550" y="1333370"/>
                  </a:cubicBezTo>
                  <a:cubicBezTo>
                    <a:pt x="3882390" y="1330790"/>
                    <a:pt x="3873500" y="1328855"/>
                    <a:pt x="3862070" y="1326274"/>
                  </a:cubicBezTo>
                  <a:lnTo>
                    <a:pt x="3873500" y="1326274"/>
                  </a:lnTo>
                  <a:lnTo>
                    <a:pt x="3873500" y="1324339"/>
                  </a:lnTo>
                  <a:cubicBezTo>
                    <a:pt x="3867150" y="1324339"/>
                    <a:pt x="3862070" y="1323694"/>
                    <a:pt x="3855720" y="1323694"/>
                  </a:cubicBezTo>
                  <a:cubicBezTo>
                    <a:pt x="3855720" y="1324339"/>
                    <a:pt x="3855720" y="1324984"/>
                    <a:pt x="3854450" y="1325629"/>
                  </a:cubicBezTo>
                  <a:cubicBezTo>
                    <a:pt x="3853180" y="1324339"/>
                    <a:pt x="3851910" y="1323049"/>
                    <a:pt x="3850640" y="1321113"/>
                  </a:cubicBezTo>
                  <a:cubicBezTo>
                    <a:pt x="3883660" y="1317243"/>
                    <a:pt x="4104640" y="1304986"/>
                    <a:pt x="4084320" y="1303051"/>
                  </a:cubicBezTo>
                  <a:cubicBezTo>
                    <a:pt x="4094480" y="1298535"/>
                    <a:pt x="4090670" y="1290794"/>
                    <a:pt x="4108450" y="1290149"/>
                  </a:cubicBezTo>
                  <a:cubicBezTo>
                    <a:pt x="4113530" y="1290149"/>
                    <a:pt x="4122420" y="1285633"/>
                    <a:pt x="4123690" y="1282408"/>
                  </a:cubicBezTo>
                  <a:cubicBezTo>
                    <a:pt x="4126230" y="1277892"/>
                    <a:pt x="4123690" y="1272086"/>
                    <a:pt x="4126230" y="1267571"/>
                  </a:cubicBezTo>
                  <a:cubicBezTo>
                    <a:pt x="4128770" y="1261120"/>
                    <a:pt x="4133850" y="1254669"/>
                    <a:pt x="4137660" y="1249508"/>
                  </a:cubicBezTo>
                  <a:cubicBezTo>
                    <a:pt x="4133850" y="1246282"/>
                    <a:pt x="4130040" y="1243057"/>
                    <a:pt x="4127500" y="1241122"/>
                  </a:cubicBezTo>
                  <a:cubicBezTo>
                    <a:pt x="4132580" y="1239186"/>
                    <a:pt x="4135120" y="1237896"/>
                    <a:pt x="4138930" y="1237251"/>
                  </a:cubicBezTo>
                  <a:cubicBezTo>
                    <a:pt x="4137660" y="1236606"/>
                    <a:pt x="4137660" y="1235961"/>
                    <a:pt x="4136390" y="1235316"/>
                  </a:cubicBezTo>
                  <a:cubicBezTo>
                    <a:pt x="4132580" y="1235961"/>
                    <a:pt x="4128770" y="1236606"/>
                    <a:pt x="4124960" y="1237251"/>
                  </a:cubicBezTo>
                  <a:cubicBezTo>
                    <a:pt x="4146550" y="1228220"/>
                    <a:pt x="4151630" y="1211447"/>
                    <a:pt x="4133850" y="1203706"/>
                  </a:cubicBezTo>
                  <a:cubicBezTo>
                    <a:pt x="4132580" y="1204996"/>
                    <a:pt x="4130040" y="1206287"/>
                    <a:pt x="4128770" y="1207577"/>
                  </a:cubicBezTo>
                  <a:cubicBezTo>
                    <a:pt x="4123690" y="1203061"/>
                    <a:pt x="4109720" y="1201771"/>
                    <a:pt x="4116070" y="1194675"/>
                  </a:cubicBezTo>
                  <a:cubicBezTo>
                    <a:pt x="4116070" y="1194675"/>
                    <a:pt x="4114800" y="1193385"/>
                    <a:pt x="4113530" y="1193385"/>
                  </a:cubicBezTo>
                  <a:cubicBezTo>
                    <a:pt x="4107180" y="1192095"/>
                    <a:pt x="4108450" y="1190159"/>
                    <a:pt x="4105910" y="1187579"/>
                  </a:cubicBezTo>
                  <a:cubicBezTo>
                    <a:pt x="4102100" y="1181773"/>
                    <a:pt x="4103370" y="1175967"/>
                    <a:pt x="4103370" y="1170806"/>
                  </a:cubicBezTo>
                  <a:lnTo>
                    <a:pt x="4103370" y="1147583"/>
                  </a:lnTo>
                  <a:cubicBezTo>
                    <a:pt x="4103370" y="1142422"/>
                    <a:pt x="4108450" y="1139842"/>
                    <a:pt x="4118610" y="1141132"/>
                  </a:cubicBezTo>
                  <a:cubicBezTo>
                    <a:pt x="4118610" y="1141132"/>
                    <a:pt x="4119880" y="1140487"/>
                    <a:pt x="4121150" y="1140487"/>
                  </a:cubicBezTo>
                  <a:cubicBezTo>
                    <a:pt x="4117340" y="1139197"/>
                    <a:pt x="4114800" y="1138552"/>
                    <a:pt x="4112260" y="1137262"/>
                  </a:cubicBezTo>
                  <a:cubicBezTo>
                    <a:pt x="4112260" y="1136616"/>
                    <a:pt x="4113530" y="1135971"/>
                    <a:pt x="4113530" y="1135326"/>
                  </a:cubicBezTo>
                  <a:cubicBezTo>
                    <a:pt x="4122420" y="1136616"/>
                    <a:pt x="4131310" y="1138552"/>
                    <a:pt x="4137660" y="1139842"/>
                  </a:cubicBezTo>
                  <a:cubicBezTo>
                    <a:pt x="4145280" y="1134681"/>
                    <a:pt x="4151630" y="1130811"/>
                    <a:pt x="4156710" y="1128230"/>
                  </a:cubicBezTo>
                  <a:lnTo>
                    <a:pt x="4156710" y="1116618"/>
                  </a:lnTo>
                  <a:cubicBezTo>
                    <a:pt x="4154170" y="1116618"/>
                    <a:pt x="4150360" y="1117264"/>
                    <a:pt x="4146550" y="1117264"/>
                  </a:cubicBezTo>
                  <a:cubicBezTo>
                    <a:pt x="4144010" y="1114038"/>
                    <a:pt x="4142740" y="1110813"/>
                    <a:pt x="4140200" y="1106297"/>
                  </a:cubicBezTo>
                  <a:cubicBezTo>
                    <a:pt x="4146550" y="1108232"/>
                    <a:pt x="4149090" y="1109522"/>
                    <a:pt x="4151630" y="1110167"/>
                  </a:cubicBezTo>
                  <a:cubicBezTo>
                    <a:pt x="4154170" y="1109522"/>
                    <a:pt x="4157980" y="1108877"/>
                    <a:pt x="4161790" y="1107587"/>
                  </a:cubicBezTo>
                  <a:cubicBezTo>
                    <a:pt x="4160520" y="1106942"/>
                    <a:pt x="4159250" y="1106297"/>
                    <a:pt x="4159250" y="1105652"/>
                  </a:cubicBezTo>
                  <a:cubicBezTo>
                    <a:pt x="4155440" y="1105652"/>
                    <a:pt x="4151630" y="1105007"/>
                    <a:pt x="4150360" y="1105007"/>
                  </a:cubicBezTo>
                  <a:cubicBezTo>
                    <a:pt x="4152900" y="1101136"/>
                    <a:pt x="4157980" y="1097266"/>
                    <a:pt x="4155440" y="1095330"/>
                  </a:cubicBezTo>
                  <a:cubicBezTo>
                    <a:pt x="4149090" y="1086944"/>
                    <a:pt x="4155440" y="1080493"/>
                    <a:pt x="4161790" y="1073397"/>
                  </a:cubicBezTo>
                  <a:cubicBezTo>
                    <a:pt x="4163060" y="1071462"/>
                    <a:pt x="4161790" y="1069527"/>
                    <a:pt x="4161790" y="1067591"/>
                  </a:cubicBezTo>
                  <a:cubicBezTo>
                    <a:pt x="4163060" y="1059205"/>
                    <a:pt x="4164330" y="1051464"/>
                    <a:pt x="4165600" y="1039852"/>
                  </a:cubicBezTo>
                  <a:cubicBezTo>
                    <a:pt x="4160520" y="1038562"/>
                    <a:pt x="4152900" y="1035337"/>
                    <a:pt x="4144010" y="1032756"/>
                  </a:cubicBezTo>
                  <a:cubicBezTo>
                    <a:pt x="4136390" y="1030821"/>
                    <a:pt x="4128770" y="1030176"/>
                    <a:pt x="4121150" y="1028886"/>
                  </a:cubicBezTo>
                  <a:cubicBezTo>
                    <a:pt x="4117340" y="1028240"/>
                    <a:pt x="4112260" y="1028886"/>
                    <a:pt x="4108450" y="1028240"/>
                  </a:cubicBezTo>
                  <a:cubicBezTo>
                    <a:pt x="4076700" y="1026305"/>
                    <a:pt x="4043680" y="1023725"/>
                    <a:pt x="4011930" y="1021790"/>
                  </a:cubicBezTo>
                  <a:cubicBezTo>
                    <a:pt x="3985260" y="1019854"/>
                    <a:pt x="3958590" y="1017919"/>
                    <a:pt x="3933190" y="1015984"/>
                  </a:cubicBezTo>
                  <a:cubicBezTo>
                    <a:pt x="3926840" y="1015339"/>
                    <a:pt x="3920490" y="1014048"/>
                    <a:pt x="3912870" y="1014048"/>
                  </a:cubicBezTo>
                  <a:cubicBezTo>
                    <a:pt x="3896360" y="1013403"/>
                    <a:pt x="3878580" y="1013403"/>
                    <a:pt x="3862070" y="1013403"/>
                  </a:cubicBezTo>
                  <a:cubicBezTo>
                    <a:pt x="3853180" y="1013403"/>
                    <a:pt x="3845560" y="1013403"/>
                    <a:pt x="3836670" y="1012758"/>
                  </a:cubicBezTo>
                  <a:cubicBezTo>
                    <a:pt x="3821430" y="1012113"/>
                    <a:pt x="3806190" y="1010823"/>
                    <a:pt x="3790950" y="1010178"/>
                  </a:cubicBezTo>
                  <a:lnTo>
                    <a:pt x="3790950" y="1008243"/>
                  </a:lnTo>
                  <a:cubicBezTo>
                    <a:pt x="3829050" y="1006952"/>
                    <a:pt x="3868420" y="1005017"/>
                    <a:pt x="3907790" y="1008888"/>
                  </a:cubicBezTo>
                  <a:cubicBezTo>
                    <a:pt x="3906520" y="1006952"/>
                    <a:pt x="3905250" y="1005017"/>
                    <a:pt x="3903980" y="1003727"/>
                  </a:cubicBezTo>
                  <a:cubicBezTo>
                    <a:pt x="3912870" y="1003082"/>
                    <a:pt x="3919220" y="999211"/>
                    <a:pt x="3928110" y="1003727"/>
                  </a:cubicBezTo>
                  <a:cubicBezTo>
                    <a:pt x="3929380" y="1004372"/>
                    <a:pt x="3937000" y="1002437"/>
                    <a:pt x="3942080" y="1001792"/>
                  </a:cubicBezTo>
                  <a:lnTo>
                    <a:pt x="3942080" y="1000501"/>
                  </a:lnTo>
                  <a:lnTo>
                    <a:pt x="3930650" y="1000501"/>
                  </a:lnTo>
                  <a:cubicBezTo>
                    <a:pt x="3943350" y="995341"/>
                    <a:pt x="3952240" y="990825"/>
                    <a:pt x="3961130" y="987599"/>
                  </a:cubicBezTo>
                  <a:cubicBezTo>
                    <a:pt x="3968750" y="988245"/>
                    <a:pt x="3976370" y="988890"/>
                    <a:pt x="3981450" y="989535"/>
                  </a:cubicBezTo>
                  <a:cubicBezTo>
                    <a:pt x="3982720" y="977278"/>
                    <a:pt x="3962400" y="976633"/>
                    <a:pt x="3947160" y="971472"/>
                  </a:cubicBezTo>
                  <a:cubicBezTo>
                    <a:pt x="3953510" y="969537"/>
                    <a:pt x="3957320" y="967602"/>
                    <a:pt x="3962400" y="966957"/>
                  </a:cubicBezTo>
                  <a:cubicBezTo>
                    <a:pt x="3976370" y="965021"/>
                    <a:pt x="3994150" y="970182"/>
                    <a:pt x="4003040" y="959215"/>
                  </a:cubicBezTo>
                  <a:cubicBezTo>
                    <a:pt x="4004310" y="958570"/>
                    <a:pt x="4008120" y="958570"/>
                    <a:pt x="4014470" y="957280"/>
                  </a:cubicBezTo>
                  <a:cubicBezTo>
                    <a:pt x="4010660" y="955345"/>
                    <a:pt x="4006850" y="954055"/>
                    <a:pt x="4004310" y="952764"/>
                  </a:cubicBezTo>
                  <a:cubicBezTo>
                    <a:pt x="4006850" y="952119"/>
                    <a:pt x="4010660" y="951474"/>
                    <a:pt x="4010660" y="951474"/>
                  </a:cubicBezTo>
                  <a:cubicBezTo>
                    <a:pt x="4019550" y="954700"/>
                    <a:pt x="4025900" y="957280"/>
                    <a:pt x="4033520" y="959861"/>
                  </a:cubicBezTo>
                  <a:cubicBezTo>
                    <a:pt x="4034790" y="959215"/>
                    <a:pt x="4036060" y="958570"/>
                    <a:pt x="4037330" y="957280"/>
                  </a:cubicBezTo>
                  <a:cubicBezTo>
                    <a:pt x="4033520" y="954700"/>
                    <a:pt x="4030980" y="952119"/>
                    <a:pt x="4027170" y="949539"/>
                  </a:cubicBezTo>
                  <a:cubicBezTo>
                    <a:pt x="4043680" y="943733"/>
                    <a:pt x="4044950" y="940508"/>
                    <a:pt x="4032250" y="924380"/>
                  </a:cubicBezTo>
                  <a:cubicBezTo>
                    <a:pt x="4041140" y="923735"/>
                    <a:pt x="4050030" y="922445"/>
                    <a:pt x="4057650" y="921800"/>
                  </a:cubicBezTo>
                  <a:cubicBezTo>
                    <a:pt x="4058920" y="917284"/>
                    <a:pt x="4064000" y="912769"/>
                    <a:pt x="4062730" y="908898"/>
                  </a:cubicBezTo>
                  <a:cubicBezTo>
                    <a:pt x="4058920" y="897286"/>
                    <a:pt x="4081780" y="892126"/>
                    <a:pt x="4086860" y="882449"/>
                  </a:cubicBezTo>
                  <a:cubicBezTo>
                    <a:pt x="4086860" y="881804"/>
                    <a:pt x="4091940" y="881159"/>
                    <a:pt x="4093210" y="881804"/>
                  </a:cubicBezTo>
                  <a:cubicBezTo>
                    <a:pt x="4104640" y="883739"/>
                    <a:pt x="4108450" y="879224"/>
                    <a:pt x="4112260" y="875998"/>
                  </a:cubicBezTo>
                  <a:cubicBezTo>
                    <a:pt x="4113530" y="874708"/>
                    <a:pt x="4114800" y="873418"/>
                    <a:pt x="4116070" y="872773"/>
                  </a:cubicBezTo>
                  <a:cubicBezTo>
                    <a:pt x="4127500" y="869547"/>
                    <a:pt x="4138930" y="866967"/>
                    <a:pt x="4151630" y="863741"/>
                  </a:cubicBezTo>
                  <a:cubicBezTo>
                    <a:pt x="4138930" y="854065"/>
                    <a:pt x="4122420" y="858581"/>
                    <a:pt x="4108450" y="857290"/>
                  </a:cubicBezTo>
                  <a:lnTo>
                    <a:pt x="4108450" y="854710"/>
                  </a:lnTo>
                  <a:cubicBezTo>
                    <a:pt x="4117340" y="854065"/>
                    <a:pt x="4126230" y="853420"/>
                    <a:pt x="4136390" y="852775"/>
                  </a:cubicBezTo>
                  <a:cubicBezTo>
                    <a:pt x="4130040" y="852130"/>
                    <a:pt x="4124960" y="851485"/>
                    <a:pt x="4119880" y="850839"/>
                  </a:cubicBezTo>
                  <a:cubicBezTo>
                    <a:pt x="4126230" y="847614"/>
                    <a:pt x="4131310" y="844389"/>
                    <a:pt x="4137660" y="841808"/>
                  </a:cubicBezTo>
                  <a:cubicBezTo>
                    <a:pt x="4138930" y="841163"/>
                    <a:pt x="4142740" y="840518"/>
                    <a:pt x="4144010" y="840518"/>
                  </a:cubicBezTo>
                  <a:cubicBezTo>
                    <a:pt x="4147820" y="841163"/>
                    <a:pt x="4151630" y="843098"/>
                    <a:pt x="4154170" y="844389"/>
                  </a:cubicBezTo>
                  <a:cubicBezTo>
                    <a:pt x="4155440" y="842453"/>
                    <a:pt x="4156710" y="839873"/>
                    <a:pt x="4159250" y="837938"/>
                  </a:cubicBezTo>
                  <a:cubicBezTo>
                    <a:pt x="4164330" y="834712"/>
                    <a:pt x="4170680" y="832132"/>
                    <a:pt x="4175760" y="829551"/>
                  </a:cubicBezTo>
                  <a:cubicBezTo>
                    <a:pt x="4182110" y="833422"/>
                    <a:pt x="4188460" y="837293"/>
                    <a:pt x="4194810" y="841808"/>
                  </a:cubicBezTo>
                  <a:cubicBezTo>
                    <a:pt x="4196080" y="841808"/>
                    <a:pt x="4197350" y="841163"/>
                    <a:pt x="4197350" y="841163"/>
                  </a:cubicBezTo>
                  <a:cubicBezTo>
                    <a:pt x="4196080" y="834712"/>
                    <a:pt x="4196080" y="828261"/>
                    <a:pt x="4194810" y="821810"/>
                  </a:cubicBezTo>
                  <a:cubicBezTo>
                    <a:pt x="4199890" y="822455"/>
                    <a:pt x="4203700" y="822455"/>
                    <a:pt x="4207510" y="823100"/>
                  </a:cubicBezTo>
                  <a:cubicBezTo>
                    <a:pt x="4208780" y="822455"/>
                    <a:pt x="4208780" y="821810"/>
                    <a:pt x="4210050" y="821810"/>
                  </a:cubicBezTo>
                  <a:cubicBezTo>
                    <a:pt x="4206240" y="821165"/>
                    <a:pt x="4203700" y="820520"/>
                    <a:pt x="4199890" y="819875"/>
                  </a:cubicBezTo>
                  <a:cubicBezTo>
                    <a:pt x="4206240" y="816004"/>
                    <a:pt x="4210050" y="813424"/>
                    <a:pt x="4211320" y="812779"/>
                  </a:cubicBezTo>
                  <a:lnTo>
                    <a:pt x="4211320" y="800522"/>
                  </a:lnTo>
                  <a:cubicBezTo>
                    <a:pt x="4208780" y="799877"/>
                    <a:pt x="4206240" y="798587"/>
                    <a:pt x="4202430" y="797942"/>
                  </a:cubicBezTo>
                  <a:cubicBezTo>
                    <a:pt x="4199890" y="797297"/>
                    <a:pt x="4197350" y="796652"/>
                    <a:pt x="4194810" y="796652"/>
                  </a:cubicBezTo>
                  <a:cubicBezTo>
                    <a:pt x="4197350" y="795361"/>
                    <a:pt x="4202430" y="793426"/>
                    <a:pt x="4203700" y="793426"/>
                  </a:cubicBezTo>
                  <a:cubicBezTo>
                    <a:pt x="4212590" y="796006"/>
                    <a:pt x="4210050" y="788910"/>
                    <a:pt x="4215130" y="789555"/>
                  </a:cubicBezTo>
                  <a:cubicBezTo>
                    <a:pt x="4215130" y="787620"/>
                    <a:pt x="4215130" y="783750"/>
                    <a:pt x="4213860" y="783750"/>
                  </a:cubicBezTo>
                  <a:cubicBezTo>
                    <a:pt x="4197350" y="780524"/>
                    <a:pt x="4199890" y="773428"/>
                    <a:pt x="4196080" y="768912"/>
                  </a:cubicBezTo>
                  <a:close/>
                  <a:moveTo>
                    <a:pt x="234950" y="504424"/>
                  </a:moveTo>
                  <a:lnTo>
                    <a:pt x="271780" y="504424"/>
                  </a:lnTo>
                  <a:cubicBezTo>
                    <a:pt x="262890" y="510230"/>
                    <a:pt x="241300" y="510230"/>
                    <a:pt x="234950" y="504424"/>
                  </a:cubicBezTo>
                  <a:close/>
                  <a:moveTo>
                    <a:pt x="488950" y="766977"/>
                  </a:moveTo>
                  <a:lnTo>
                    <a:pt x="488950" y="764397"/>
                  </a:lnTo>
                  <a:cubicBezTo>
                    <a:pt x="505460" y="763752"/>
                    <a:pt x="523240" y="763107"/>
                    <a:pt x="539750" y="763107"/>
                  </a:cubicBezTo>
                  <a:cubicBezTo>
                    <a:pt x="521970" y="763107"/>
                    <a:pt x="506730" y="770848"/>
                    <a:pt x="488950" y="766977"/>
                  </a:cubicBezTo>
                  <a:close/>
                  <a:moveTo>
                    <a:pt x="182880" y="1079848"/>
                  </a:moveTo>
                  <a:cubicBezTo>
                    <a:pt x="190500" y="1075977"/>
                    <a:pt x="196850" y="1073397"/>
                    <a:pt x="199390" y="1071462"/>
                  </a:cubicBezTo>
                  <a:cubicBezTo>
                    <a:pt x="205740" y="1074042"/>
                    <a:pt x="209550" y="1075977"/>
                    <a:pt x="213360" y="1077913"/>
                  </a:cubicBezTo>
                  <a:cubicBezTo>
                    <a:pt x="204470" y="1077913"/>
                    <a:pt x="195580" y="1078558"/>
                    <a:pt x="182880" y="1079848"/>
                  </a:cubicBezTo>
                  <a:close/>
                  <a:moveTo>
                    <a:pt x="271780" y="1076623"/>
                  </a:moveTo>
                  <a:lnTo>
                    <a:pt x="238760" y="1076623"/>
                  </a:lnTo>
                  <a:cubicBezTo>
                    <a:pt x="237490" y="1076623"/>
                    <a:pt x="236220" y="1074042"/>
                    <a:pt x="233680" y="1072107"/>
                  </a:cubicBezTo>
                  <a:cubicBezTo>
                    <a:pt x="248920" y="1072752"/>
                    <a:pt x="260350" y="1073397"/>
                    <a:pt x="271780" y="1074042"/>
                  </a:cubicBezTo>
                  <a:lnTo>
                    <a:pt x="271780" y="1076623"/>
                  </a:lnTo>
                  <a:close/>
                  <a:moveTo>
                    <a:pt x="280670" y="1075977"/>
                  </a:moveTo>
                  <a:cubicBezTo>
                    <a:pt x="279400" y="1075332"/>
                    <a:pt x="279400" y="1074687"/>
                    <a:pt x="278130" y="1074687"/>
                  </a:cubicBezTo>
                  <a:cubicBezTo>
                    <a:pt x="283210" y="1072752"/>
                    <a:pt x="289560" y="1071462"/>
                    <a:pt x="294640" y="1069527"/>
                  </a:cubicBezTo>
                  <a:cubicBezTo>
                    <a:pt x="298450" y="1067591"/>
                    <a:pt x="299720" y="1064366"/>
                    <a:pt x="303530" y="1061140"/>
                  </a:cubicBezTo>
                  <a:cubicBezTo>
                    <a:pt x="313690" y="1071462"/>
                    <a:pt x="335280" y="1068236"/>
                    <a:pt x="354330" y="1070817"/>
                  </a:cubicBezTo>
                  <a:cubicBezTo>
                    <a:pt x="328930" y="1072107"/>
                    <a:pt x="304800" y="1074042"/>
                    <a:pt x="280670" y="1075977"/>
                  </a:cubicBezTo>
                  <a:close/>
                  <a:moveTo>
                    <a:pt x="114300" y="1234671"/>
                  </a:moveTo>
                  <a:cubicBezTo>
                    <a:pt x="115570" y="1234671"/>
                    <a:pt x="115570" y="1234671"/>
                    <a:pt x="114300" y="1234671"/>
                  </a:cubicBezTo>
                  <a:close/>
                  <a:moveTo>
                    <a:pt x="345440" y="1326919"/>
                  </a:moveTo>
                  <a:cubicBezTo>
                    <a:pt x="344170" y="1322404"/>
                    <a:pt x="342900" y="1319178"/>
                    <a:pt x="341630" y="1314663"/>
                  </a:cubicBezTo>
                  <a:cubicBezTo>
                    <a:pt x="350520" y="1315953"/>
                    <a:pt x="355600" y="1316598"/>
                    <a:pt x="360680" y="1317888"/>
                  </a:cubicBezTo>
                  <a:cubicBezTo>
                    <a:pt x="355600" y="1320468"/>
                    <a:pt x="351790" y="1323049"/>
                    <a:pt x="345440" y="1326919"/>
                  </a:cubicBezTo>
                  <a:close/>
                  <a:moveTo>
                    <a:pt x="636270" y="534743"/>
                  </a:moveTo>
                  <a:cubicBezTo>
                    <a:pt x="627380" y="535388"/>
                    <a:pt x="618490" y="537323"/>
                    <a:pt x="610870" y="537323"/>
                  </a:cubicBezTo>
                  <a:cubicBezTo>
                    <a:pt x="601980" y="537969"/>
                    <a:pt x="593090" y="537323"/>
                    <a:pt x="582930" y="537323"/>
                  </a:cubicBezTo>
                  <a:cubicBezTo>
                    <a:pt x="581660" y="536678"/>
                    <a:pt x="580390" y="534743"/>
                    <a:pt x="579120" y="532808"/>
                  </a:cubicBezTo>
                  <a:cubicBezTo>
                    <a:pt x="588010" y="531518"/>
                    <a:pt x="596900" y="529582"/>
                    <a:pt x="607060" y="528292"/>
                  </a:cubicBezTo>
                  <a:cubicBezTo>
                    <a:pt x="607060" y="530227"/>
                    <a:pt x="605790" y="531518"/>
                    <a:pt x="605790" y="533453"/>
                  </a:cubicBezTo>
                  <a:cubicBezTo>
                    <a:pt x="617220" y="529582"/>
                    <a:pt x="627380" y="530227"/>
                    <a:pt x="636270" y="534743"/>
                  </a:cubicBezTo>
                  <a:cubicBezTo>
                    <a:pt x="650240" y="529582"/>
                    <a:pt x="652780" y="530227"/>
                    <a:pt x="656590" y="541194"/>
                  </a:cubicBezTo>
                  <a:cubicBezTo>
                    <a:pt x="648970" y="538614"/>
                    <a:pt x="642620" y="536678"/>
                    <a:pt x="636270" y="534743"/>
                  </a:cubicBezTo>
                  <a:close/>
                  <a:moveTo>
                    <a:pt x="684530" y="533453"/>
                  </a:moveTo>
                  <a:cubicBezTo>
                    <a:pt x="687070" y="532163"/>
                    <a:pt x="689610" y="530873"/>
                    <a:pt x="690880" y="529582"/>
                  </a:cubicBezTo>
                  <a:cubicBezTo>
                    <a:pt x="699770" y="535388"/>
                    <a:pt x="699770" y="535388"/>
                    <a:pt x="680720" y="539904"/>
                  </a:cubicBezTo>
                  <a:lnTo>
                    <a:pt x="661670" y="532163"/>
                  </a:lnTo>
                  <a:cubicBezTo>
                    <a:pt x="674370" y="527002"/>
                    <a:pt x="681990" y="527002"/>
                    <a:pt x="684530" y="533453"/>
                  </a:cubicBezTo>
                  <a:close/>
                  <a:moveTo>
                    <a:pt x="694690" y="1395299"/>
                  </a:moveTo>
                  <a:cubicBezTo>
                    <a:pt x="695960" y="1394654"/>
                    <a:pt x="697230" y="1394654"/>
                    <a:pt x="698500" y="1394009"/>
                  </a:cubicBezTo>
                  <a:cubicBezTo>
                    <a:pt x="699770" y="1395299"/>
                    <a:pt x="702310" y="1396590"/>
                    <a:pt x="704850" y="1398525"/>
                  </a:cubicBezTo>
                  <a:cubicBezTo>
                    <a:pt x="702310" y="1398525"/>
                    <a:pt x="699770" y="1398525"/>
                    <a:pt x="697230" y="1399170"/>
                  </a:cubicBezTo>
                  <a:cubicBezTo>
                    <a:pt x="695960" y="1397235"/>
                    <a:pt x="695960" y="1395944"/>
                    <a:pt x="694690" y="1395299"/>
                  </a:cubicBezTo>
                  <a:close/>
                  <a:moveTo>
                    <a:pt x="772160" y="1390784"/>
                  </a:moveTo>
                  <a:cubicBezTo>
                    <a:pt x="773430" y="1392719"/>
                    <a:pt x="774700" y="1394009"/>
                    <a:pt x="777240" y="1395299"/>
                  </a:cubicBezTo>
                  <a:lnTo>
                    <a:pt x="773430" y="1395299"/>
                  </a:lnTo>
                  <a:cubicBezTo>
                    <a:pt x="773430" y="1394009"/>
                    <a:pt x="773430" y="1392719"/>
                    <a:pt x="772160" y="1390784"/>
                  </a:cubicBezTo>
                  <a:close/>
                  <a:moveTo>
                    <a:pt x="876300" y="1534640"/>
                  </a:moveTo>
                  <a:cubicBezTo>
                    <a:pt x="872490" y="1531414"/>
                    <a:pt x="869950" y="1528834"/>
                    <a:pt x="867410" y="1526254"/>
                  </a:cubicBezTo>
                  <a:lnTo>
                    <a:pt x="873760" y="1523028"/>
                  </a:lnTo>
                  <a:cubicBezTo>
                    <a:pt x="882650" y="1526254"/>
                    <a:pt x="883920" y="1531414"/>
                    <a:pt x="876300" y="1534640"/>
                  </a:cubicBezTo>
                  <a:close/>
                  <a:moveTo>
                    <a:pt x="1198880" y="1547542"/>
                  </a:moveTo>
                  <a:cubicBezTo>
                    <a:pt x="1193800" y="1546251"/>
                    <a:pt x="1188720" y="1545606"/>
                    <a:pt x="1183640" y="1544316"/>
                  </a:cubicBezTo>
                  <a:cubicBezTo>
                    <a:pt x="1188720" y="1541736"/>
                    <a:pt x="1193800" y="1539156"/>
                    <a:pt x="1197610" y="1537865"/>
                  </a:cubicBezTo>
                  <a:lnTo>
                    <a:pt x="1212850" y="1543671"/>
                  </a:lnTo>
                  <a:cubicBezTo>
                    <a:pt x="1209040" y="1544961"/>
                    <a:pt x="1203960" y="1546251"/>
                    <a:pt x="1198880" y="1547542"/>
                  </a:cubicBezTo>
                  <a:close/>
                  <a:moveTo>
                    <a:pt x="3445510" y="1437876"/>
                  </a:moveTo>
                  <a:cubicBezTo>
                    <a:pt x="3444240" y="1438521"/>
                    <a:pt x="3445510" y="1439811"/>
                    <a:pt x="3445510" y="1441101"/>
                  </a:cubicBezTo>
                  <a:lnTo>
                    <a:pt x="3426460" y="1443036"/>
                  </a:lnTo>
                  <a:cubicBezTo>
                    <a:pt x="3423920" y="1437231"/>
                    <a:pt x="3429000" y="1434005"/>
                    <a:pt x="3440430" y="1433360"/>
                  </a:cubicBezTo>
                  <a:cubicBezTo>
                    <a:pt x="3444240" y="1433360"/>
                    <a:pt x="3449320" y="1432070"/>
                    <a:pt x="3455670" y="1432070"/>
                  </a:cubicBezTo>
                  <a:cubicBezTo>
                    <a:pt x="3451860" y="1434005"/>
                    <a:pt x="3448050" y="1435295"/>
                    <a:pt x="3445510" y="1437876"/>
                  </a:cubicBezTo>
                  <a:close/>
                  <a:moveTo>
                    <a:pt x="3470910" y="1436585"/>
                  </a:moveTo>
                  <a:cubicBezTo>
                    <a:pt x="3465830" y="1435940"/>
                    <a:pt x="3462020" y="1434005"/>
                    <a:pt x="3458210" y="1432715"/>
                  </a:cubicBezTo>
                  <a:cubicBezTo>
                    <a:pt x="3463290" y="1429489"/>
                    <a:pt x="3467100" y="1427554"/>
                    <a:pt x="3469640" y="1425619"/>
                  </a:cubicBezTo>
                  <a:cubicBezTo>
                    <a:pt x="3474720" y="1428844"/>
                    <a:pt x="3479800" y="1431425"/>
                    <a:pt x="3484880" y="1435295"/>
                  </a:cubicBezTo>
                  <a:cubicBezTo>
                    <a:pt x="3481070" y="1435940"/>
                    <a:pt x="3475990" y="1436585"/>
                    <a:pt x="3470910" y="1436585"/>
                  </a:cubicBezTo>
                  <a:close/>
                  <a:moveTo>
                    <a:pt x="3604260" y="1000501"/>
                  </a:moveTo>
                  <a:cubicBezTo>
                    <a:pt x="3604260" y="999211"/>
                    <a:pt x="3604260" y="998566"/>
                    <a:pt x="3602990" y="997276"/>
                  </a:cubicBezTo>
                  <a:lnTo>
                    <a:pt x="3629660" y="995341"/>
                  </a:lnTo>
                  <a:cubicBezTo>
                    <a:pt x="3629660" y="996631"/>
                    <a:pt x="3630930" y="997921"/>
                    <a:pt x="3630930" y="999211"/>
                  </a:cubicBezTo>
                  <a:cubicBezTo>
                    <a:pt x="3620770" y="999211"/>
                    <a:pt x="3611880" y="999856"/>
                    <a:pt x="3604260" y="1000501"/>
                  </a:cubicBezTo>
                  <a:close/>
                  <a:moveTo>
                    <a:pt x="3670300" y="1001792"/>
                  </a:moveTo>
                  <a:cubicBezTo>
                    <a:pt x="3662680" y="1001792"/>
                    <a:pt x="3653790" y="1001792"/>
                    <a:pt x="3646170" y="1000501"/>
                  </a:cubicBezTo>
                  <a:cubicBezTo>
                    <a:pt x="3642360" y="999856"/>
                    <a:pt x="3641090" y="997276"/>
                    <a:pt x="3637280" y="995986"/>
                  </a:cubicBezTo>
                  <a:cubicBezTo>
                    <a:pt x="3638550" y="995341"/>
                    <a:pt x="3638550" y="994696"/>
                    <a:pt x="3639820" y="994051"/>
                  </a:cubicBezTo>
                  <a:cubicBezTo>
                    <a:pt x="3651250" y="995341"/>
                    <a:pt x="3661410" y="995986"/>
                    <a:pt x="3671570" y="997276"/>
                  </a:cubicBezTo>
                  <a:cubicBezTo>
                    <a:pt x="3670300" y="999211"/>
                    <a:pt x="3670300" y="1001146"/>
                    <a:pt x="3670300" y="1001792"/>
                  </a:cubicBezTo>
                  <a:close/>
                  <a:moveTo>
                    <a:pt x="3727450" y="1001146"/>
                  </a:moveTo>
                  <a:cubicBezTo>
                    <a:pt x="3718560" y="1000501"/>
                    <a:pt x="3709670" y="997276"/>
                    <a:pt x="3700780" y="1001792"/>
                  </a:cubicBezTo>
                  <a:cubicBezTo>
                    <a:pt x="3699510" y="1002437"/>
                    <a:pt x="3691890" y="1000501"/>
                    <a:pt x="3688080" y="999856"/>
                  </a:cubicBezTo>
                  <a:cubicBezTo>
                    <a:pt x="3688080" y="999211"/>
                    <a:pt x="3689350" y="997921"/>
                    <a:pt x="3689350" y="997276"/>
                  </a:cubicBezTo>
                  <a:lnTo>
                    <a:pt x="3731260" y="997276"/>
                  </a:lnTo>
                  <a:cubicBezTo>
                    <a:pt x="3732530" y="997276"/>
                    <a:pt x="3733800" y="999211"/>
                    <a:pt x="3735070" y="1000501"/>
                  </a:cubicBezTo>
                  <a:cubicBezTo>
                    <a:pt x="3731260" y="1000501"/>
                    <a:pt x="3728720" y="1001146"/>
                    <a:pt x="3727450" y="1001146"/>
                  </a:cubicBezTo>
                  <a:close/>
                  <a:moveTo>
                    <a:pt x="3848100" y="1321113"/>
                  </a:moveTo>
                  <a:cubicBezTo>
                    <a:pt x="3846830" y="1321759"/>
                    <a:pt x="3846830" y="1322404"/>
                    <a:pt x="3846830" y="1321759"/>
                  </a:cubicBezTo>
                  <a:cubicBezTo>
                    <a:pt x="3845560" y="1321759"/>
                    <a:pt x="3845560" y="1321113"/>
                    <a:pt x="3848100" y="1321113"/>
                  </a:cubicBezTo>
                  <a:close/>
                  <a:moveTo>
                    <a:pt x="132080" y="1286278"/>
                  </a:moveTo>
                  <a:cubicBezTo>
                    <a:pt x="130810" y="1286278"/>
                    <a:pt x="130810" y="1286923"/>
                    <a:pt x="129540" y="1286923"/>
                  </a:cubicBezTo>
                  <a:cubicBezTo>
                    <a:pt x="129540" y="1286923"/>
                    <a:pt x="130810" y="1286278"/>
                    <a:pt x="132080" y="1286278"/>
                  </a:cubicBezTo>
                  <a:close/>
                  <a:moveTo>
                    <a:pt x="615950" y="1408201"/>
                  </a:moveTo>
                  <a:cubicBezTo>
                    <a:pt x="621030" y="1409491"/>
                    <a:pt x="626110" y="1410782"/>
                    <a:pt x="629920" y="1411427"/>
                  </a:cubicBezTo>
                  <a:cubicBezTo>
                    <a:pt x="612140" y="1416587"/>
                    <a:pt x="600710" y="1415297"/>
                    <a:pt x="589280" y="1406266"/>
                  </a:cubicBezTo>
                  <a:cubicBezTo>
                    <a:pt x="593090" y="1406266"/>
                    <a:pt x="595630" y="1405621"/>
                    <a:pt x="599440" y="1405621"/>
                  </a:cubicBezTo>
                  <a:cubicBezTo>
                    <a:pt x="604520" y="1406266"/>
                    <a:pt x="610870" y="1406911"/>
                    <a:pt x="615950" y="1408201"/>
                  </a:cubicBezTo>
                  <a:close/>
                  <a:moveTo>
                    <a:pt x="2835910" y="1461099"/>
                  </a:moveTo>
                  <a:cubicBezTo>
                    <a:pt x="2832100" y="1460454"/>
                    <a:pt x="2829560" y="1460454"/>
                    <a:pt x="2824480" y="1459809"/>
                  </a:cubicBezTo>
                  <a:cubicBezTo>
                    <a:pt x="2819400" y="1459164"/>
                    <a:pt x="2813050" y="1457228"/>
                    <a:pt x="2805430" y="1455938"/>
                  </a:cubicBezTo>
                  <a:cubicBezTo>
                    <a:pt x="2810510" y="1455293"/>
                    <a:pt x="2814320" y="1454003"/>
                    <a:pt x="2819400" y="1453358"/>
                  </a:cubicBezTo>
                  <a:cubicBezTo>
                    <a:pt x="2833370" y="1451423"/>
                    <a:pt x="2839720" y="1454648"/>
                    <a:pt x="2835910" y="1461099"/>
                  </a:cubicBezTo>
                  <a:close/>
                  <a:moveTo>
                    <a:pt x="2590800" y="1475936"/>
                  </a:moveTo>
                  <a:cubicBezTo>
                    <a:pt x="2598420" y="1476581"/>
                    <a:pt x="2607310" y="1476581"/>
                    <a:pt x="2616200" y="1477226"/>
                  </a:cubicBezTo>
                  <a:cubicBezTo>
                    <a:pt x="2612390" y="1483677"/>
                    <a:pt x="2602230" y="1481742"/>
                    <a:pt x="2594610" y="1481097"/>
                  </a:cubicBezTo>
                  <a:cubicBezTo>
                    <a:pt x="2592070" y="1481097"/>
                    <a:pt x="2589530" y="1478517"/>
                    <a:pt x="2586990" y="1477226"/>
                  </a:cubicBezTo>
                  <a:cubicBezTo>
                    <a:pt x="2588260" y="1476581"/>
                    <a:pt x="2589530" y="1475936"/>
                    <a:pt x="2590800" y="1475936"/>
                  </a:cubicBezTo>
                  <a:close/>
                  <a:moveTo>
                    <a:pt x="219710" y="1324339"/>
                  </a:moveTo>
                  <a:cubicBezTo>
                    <a:pt x="220980" y="1326274"/>
                    <a:pt x="222250" y="1327564"/>
                    <a:pt x="223520" y="1330145"/>
                  </a:cubicBezTo>
                  <a:cubicBezTo>
                    <a:pt x="215900" y="1330145"/>
                    <a:pt x="209550" y="1330145"/>
                    <a:pt x="203200" y="1329500"/>
                  </a:cubicBezTo>
                  <a:lnTo>
                    <a:pt x="203200" y="1324984"/>
                  </a:lnTo>
                  <a:cubicBezTo>
                    <a:pt x="208280" y="1324984"/>
                    <a:pt x="213360" y="1324984"/>
                    <a:pt x="219710" y="1324339"/>
                  </a:cubicBezTo>
                  <a:close/>
                  <a:moveTo>
                    <a:pt x="715010" y="1404331"/>
                  </a:moveTo>
                  <a:cubicBezTo>
                    <a:pt x="722630" y="1404976"/>
                    <a:pt x="730250" y="1404976"/>
                    <a:pt x="739140" y="1405621"/>
                  </a:cubicBezTo>
                  <a:cubicBezTo>
                    <a:pt x="734060" y="1408201"/>
                    <a:pt x="713740" y="1410136"/>
                    <a:pt x="709930" y="1408201"/>
                  </a:cubicBezTo>
                  <a:cubicBezTo>
                    <a:pt x="709930" y="1407556"/>
                    <a:pt x="708660" y="1406266"/>
                    <a:pt x="709930" y="1405621"/>
                  </a:cubicBezTo>
                  <a:cubicBezTo>
                    <a:pt x="711200" y="1404976"/>
                    <a:pt x="713740" y="1404331"/>
                    <a:pt x="715010" y="1404331"/>
                  </a:cubicBezTo>
                  <a:close/>
                </a:path>
              </a:pathLst>
            </a:custGeom>
            <a:blipFill>
              <a:blip r:embed="rId2"/>
              <a:stretch>
                <a:fillRect l="0" t="-25564" r="0" b="-25564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94944" y="730111"/>
            <a:ext cx="3968533" cy="6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749">
                <a:solidFill>
                  <a:srgbClr val="004AAD"/>
                </a:solidFill>
                <a:latin typeface="Marykate"/>
                <a:ea typeface="Marykate"/>
                <a:cs typeface="Marykate"/>
                <a:sym typeface="Marykate"/>
              </a:rPr>
              <a:t>GGSAVE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4944" y="5367745"/>
            <a:ext cx="17893056" cy="1854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spc="238">
                <a:solidFill>
                  <a:srgbClr val="101010"/>
                </a:solidFill>
                <a:latin typeface="Courier Prime"/>
                <a:ea typeface="Courier Prime"/>
                <a:cs typeface="Courier Prime"/>
                <a:sym typeface="Courier Prime"/>
              </a:rPr>
              <a:t>ggsave("./path/mtcars.png", width = 4, height = 4)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spc="238">
                <a:solidFill>
                  <a:srgbClr val="101010"/>
                </a:solidFill>
                <a:latin typeface="Courier Prime"/>
                <a:ea typeface="Courier Prime"/>
                <a:cs typeface="Courier Prime"/>
                <a:sym typeface="Courier Prime"/>
              </a:rPr>
              <a:t>ggsave("./path/mtcars.pdf", width = 20, height = 20, 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spc="238">
                <a:solidFill>
                  <a:srgbClr val="101010"/>
                </a:solidFill>
                <a:latin typeface="Courier Prime"/>
                <a:ea typeface="Courier Prime"/>
                <a:cs typeface="Courier Prime"/>
                <a:sym typeface="Courier Prime"/>
              </a:rPr>
              <a:t>units = "cm")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B5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15606">
            <a:off x="9049453" y="696020"/>
            <a:ext cx="7287144" cy="7327110"/>
          </a:xfrm>
          <a:custGeom>
            <a:avLst/>
            <a:gdLst/>
            <a:ahLst/>
            <a:cxnLst/>
            <a:rect r="r" b="b" t="t" l="l"/>
            <a:pathLst>
              <a:path h="7327110" w="7287144">
                <a:moveTo>
                  <a:pt x="0" y="0"/>
                </a:moveTo>
                <a:lnTo>
                  <a:pt x="7287143" y="0"/>
                </a:lnTo>
                <a:lnTo>
                  <a:pt x="7287143" y="7327109"/>
                </a:lnTo>
                <a:lnTo>
                  <a:pt x="0" y="7327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0434">
            <a:off x="10605396" y="-687585"/>
            <a:ext cx="8972020" cy="12685375"/>
          </a:xfrm>
          <a:custGeom>
            <a:avLst/>
            <a:gdLst/>
            <a:ahLst/>
            <a:cxnLst/>
            <a:rect r="r" b="b" t="t" l="l"/>
            <a:pathLst>
              <a:path h="12685375" w="8972020">
                <a:moveTo>
                  <a:pt x="0" y="0"/>
                </a:moveTo>
                <a:lnTo>
                  <a:pt x="8972020" y="0"/>
                </a:lnTo>
                <a:lnTo>
                  <a:pt x="8972020" y="12685375"/>
                </a:lnTo>
                <a:lnTo>
                  <a:pt x="0" y="12685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29455" y="2278449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56207" y="5444628"/>
            <a:ext cx="7703093" cy="5170701"/>
          </a:xfrm>
          <a:custGeom>
            <a:avLst/>
            <a:gdLst/>
            <a:ahLst/>
            <a:cxnLst/>
            <a:rect r="r" b="b" t="t" l="l"/>
            <a:pathLst>
              <a:path h="5170701" w="7703093">
                <a:moveTo>
                  <a:pt x="0" y="0"/>
                </a:moveTo>
                <a:lnTo>
                  <a:pt x="7703093" y="0"/>
                </a:lnTo>
                <a:lnTo>
                  <a:pt x="7703093" y="5170701"/>
                </a:lnTo>
                <a:lnTo>
                  <a:pt x="0" y="51707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26213" y="4289862"/>
            <a:ext cx="6883779" cy="430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92"/>
              </a:lnSpc>
            </a:pPr>
            <a:r>
              <a:rPr lang="en-US" sz="118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COMMON ERRORS &amp; ISSUES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83836" y="2621168"/>
            <a:ext cx="3968533" cy="52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6"/>
              </a:lnSpc>
              <a:spcBef>
                <a:spcPct val="0"/>
              </a:spcBef>
            </a:pPr>
            <a:r>
              <a:rPr lang="en-US" b="true" sz="3069" spc="656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PART 3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47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9376" y="432137"/>
            <a:ext cx="17370817" cy="9314771"/>
            <a:chOff x="0" y="0"/>
            <a:chExt cx="23161089" cy="12419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161089" cy="5769217"/>
            </a:xfrm>
            <a:custGeom>
              <a:avLst/>
              <a:gdLst/>
              <a:ahLst/>
              <a:cxnLst/>
              <a:rect r="r" b="b" t="t" l="l"/>
              <a:pathLst>
                <a:path h="5769217" w="23161089">
                  <a:moveTo>
                    <a:pt x="0" y="0"/>
                  </a:moveTo>
                  <a:lnTo>
                    <a:pt x="23161089" y="0"/>
                  </a:lnTo>
                  <a:lnTo>
                    <a:pt x="23161089" y="5769217"/>
                  </a:lnTo>
                  <a:lnTo>
                    <a:pt x="0" y="5769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800000">
              <a:off x="0" y="3325239"/>
              <a:ext cx="23161089" cy="5769217"/>
            </a:xfrm>
            <a:custGeom>
              <a:avLst/>
              <a:gdLst/>
              <a:ahLst/>
              <a:cxnLst/>
              <a:rect r="r" b="b" t="t" l="l"/>
              <a:pathLst>
                <a:path h="5769217" w="23161089">
                  <a:moveTo>
                    <a:pt x="0" y="0"/>
                  </a:moveTo>
                  <a:lnTo>
                    <a:pt x="23161089" y="0"/>
                  </a:lnTo>
                  <a:lnTo>
                    <a:pt x="23161089" y="5769217"/>
                  </a:lnTo>
                  <a:lnTo>
                    <a:pt x="0" y="5769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6650478"/>
              <a:ext cx="23161089" cy="5769217"/>
            </a:xfrm>
            <a:custGeom>
              <a:avLst/>
              <a:gdLst/>
              <a:ahLst/>
              <a:cxnLst/>
              <a:rect r="r" b="b" t="t" l="l"/>
              <a:pathLst>
                <a:path h="5769217" w="23161089">
                  <a:moveTo>
                    <a:pt x="0" y="0"/>
                  </a:moveTo>
                  <a:lnTo>
                    <a:pt x="23161089" y="0"/>
                  </a:lnTo>
                  <a:lnTo>
                    <a:pt x="23161089" y="5769216"/>
                  </a:lnTo>
                  <a:lnTo>
                    <a:pt x="0" y="5769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196407" y="1807058"/>
            <a:ext cx="16062893" cy="613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703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no double axes (Wickham is strongly against it)</a:t>
            </a:r>
          </a:p>
          <a:p>
            <a:pPr algn="l" marL="863599" indent="-431800" lvl="1">
              <a:lnSpc>
                <a:spcPts val="703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color schemes are too short for #variables</a:t>
            </a:r>
          </a:p>
          <a:p>
            <a:pPr algn="l" marL="1727199" indent="-575733" lvl="2">
              <a:lnSpc>
                <a:spcPts val="7039"/>
              </a:lnSpc>
              <a:buFont typeface="Arial"/>
              <a:buChar char="⚬"/>
            </a:pPr>
            <a:r>
              <a:rPr lang="en-US" sz="399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tip: make your own palette (code)</a:t>
            </a:r>
          </a:p>
          <a:p>
            <a:pPr algn="l" marL="863599" indent="-431800" lvl="1">
              <a:lnSpc>
                <a:spcPts val="703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data format issue (facets, multiple lines)</a:t>
            </a:r>
          </a:p>
          <a:p>
            <a:pPr algn="l" marL="1727199" indent="-575733" lvl="2">
              <a:lnSpc>
                <a:spcPts val="7039"/>
              </a:lnSpc>
              <a:buFont typeface="Arial"/>
              <a:buChar char="⚬"/>
            </a:pPr>
            <a:r>
              <a:rPr lang="en-US" sz="399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rows or columns? </a:t>
            </a:r>
            <a:r>
              <a:rPr lang="en-US" b="true" sz="3999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(dplyr)</a:t>
            </a:r>
          </a:p>
          <a:p>
            <a:pPr algn="l" marL="863599" indent="-431800" lvl="1">
              <a:lnSpc>
                <a:spcPts val="703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class of your data (factor versus numeric)</a:t>
            </a:r>
          </a:p>
          <a:p>
            <a:pPr algn="l" marL="863599" indent="-431800" lvl="1">
              <a:lnSpc>
                <a:spcPts val="703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... sometimes Powerpoint/Inkscape are easier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463881" y="4142023"/>
            <a:ext cx="9363534" cy="399470"/>
          </a:xfrm>
          <a:custGeom>
            <a:avLst/>
            <a:gdLst/>
            <a:ahLst/>
            <a:cxnLst/>
            <a:rect r="r" b="b" t="t" l="l"/>
            <a:pathLst>
              <a:path h="399470" w="9363534">
                <a:moveTo>
                  <a:pt x="0" y="0"/>
                </a:moveTo>
                <a:lnTo>
                  <a:pt x="9363534" y="0"/>
                </a:lnTo>
                <a:lnTo>
                  <a:pt x="9363534" y="399470"/>
                </a:lnTo>
                <a:lnTo>
                  <a:pt x="0" y="399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0962" r="-20694" b="-485672"/>
            </a:stretch>
          </a:blipFill>
        </p:spPr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B5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19924">
            <a:off x="9774912" y="230481"/>
            <a:ext cx="4193059" cy="6704019"/>
          </a:xfrm>
          <a:custGeom>
            <a:avLst/>
            <a:gdLst/>
            <a:ahLst/>
            <a:cxnLst/>
            <a:rect r="r" b="b" t="t" l="l"/>
            <a:pathLst>
              <a:path h="6704019" w="4193059">
                <a:moveTo>
                  <a:pt x="4193060" y="0"/>
                </a:moveTo>
                <a:lnTo>
                  <a:pt x="0" y="0"/>
                </a:lnTo>
                <a:lnTo>
                  <a:pt x="0" y="6704019"/>
                </a:lnTo>
                <a:lnTo>
                  <a:pt x="4193060" y="6704019"/>
                </a:lnTo>
                <a:lnTo>
                  <a:pt x="41930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0434">
            <a:off x="10605396" y="-687585"/>
            <a:ext cx="8972020" cy="12685375"/>
          </a:xfrm>
          <a:custGeom>
            <a:avLst/>
            <a:gdLst/>
            <a:ahLst/>
            <a:cxnLst/>
            <a:rect r="r" b="b" t="t" l="l"/>
            <a:pathLst>
              <a:path h="12685375" w="8972020">
                <a:moveTo>
                  <a:pt x="0" y="0"/>
                </a:moveTo>
                <a:lnTo>
                  <a:pt x="8972020" y="0"/>
                </a:lnTo>
                <a:lnTo>
                  <a:pt x="8972020" y="12685375"/>
                </a:lnTo>
                <a:lnTo>
                  <a:pt x="0" y="12685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29455" y="1466117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71001" y="5739993"/>
            <a:ext cx="9983598" cy="4547007"/>
          </a:xfrm>
          <a:custGeom>
            <a:avLst/>
            <a:gdLst/>
            <a:ahLst/>
            <a:cxnLst/>
            <a:rect r="r" b="b" t="t" l="l"/>
            <a:pathLst>
              <a:path h="4547007" w="9983598">
                <a:moveTo>
                  <a:pt x="0" y="0"/>
                </a:moveTo>
                <a:lnTo>
                  <a:pt x="9983598" y="0"/>
                </a:lnTo>
                <a:lnTo>
                  <a:pt x="9983598" y="4547007"/>
                </a:lnTo>
                <a:lnTo>
                  <a:pt x="0" y="4547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1078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74724" y="4797017"/>
            <a:ext cx="6883779" cy="1590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55"/>
              </a:lnSpc>
            </a:pPr>
            <a:r>
              <a:rPr lang="en-US" sz="12399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YOUR TURN!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83836" y="1808836"/>
            <a:ext cx="3968533" cy="52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6"/>
              </a:lnSpc>
              <a:spcBef>
                <a:spcPct val="0"/>
              </a:spcBef>
            </a:pPr>
            <a:r>
              <a:rPr lang="en-US" b="true" sz="3069" spc="656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PART 4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B5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14875" y="5703343"/>
            <a:ext cx="8704746" cy="4352373"/>
          </a:xfrm>
          <a:custGeom>
            <a:avLst/>
            <a:gdLst/>
            <a:ahLst/>
            <a:cxnLst/>
            <a:rect r="r" b="b" t="t" l="l"/>
            <a:pathLst>
              <a:path h="4352373" w="8704746">
                <a:moveTo>
                  <a:pt x="0" y="0"/>
                </a:moveTo>
                <a:lnTo>
                  <a:pt x="8704745" y="0"/>
                </a:lnTo>
                <a:lnTo>
                  <a:pt x="8704745" y="4352372"/>
                </a:lnTo>
                <a:lnTo>
                  <a:pt x="0" y="4352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44955" y="4028572"/>
            <a:ext cx="2081700" cy="1935981"/>
          </a:xfrm>
          <a:custGeom>
            <a:avLst/>
            <a:gdLst/>
            <a:ahLst/>
            <a:cxnLst/>
            <a:rect r="r" b="b" t="t" l="l"/>
            <a:pathLst>
              <a:path h="1935981" w="2081700">
                <a:moveTo>
                  <a:pt x="0" y="0"/>
                </a:moveTo>
                <a:lnTo>
                  <a:pt x="2081700" y="0"/>
                </a:lnTo>
                <a:lnTo>
                  <a:pt x="2081700" y="1935981"/>
                </a:lnTo>
                <a:lnTo>
                  <a:pt x="0" y="19359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26655" y="4222231"/>
            <a:ext cx="1244070" cy="1780422"/>
          </a:xfrm>
          <a:custGeom>
            <a:avLst/>
            <a:gdLst/>
            <a:ahLst/>
            <a:cxnLst/>
            <a:rect r="r" b="b" t="t" l="l"/>
            <a:pathLst>
              <a:path h="1780422" w="1244070">
                <a:moveTo>
                  <a:pt x="0" y="0"/>
                </a:moveTo>
                <a:lnTo>
                  <a:pt x="1244070" y="0"/>
                </a:lnTo>
                <a:lnTo>
                  <a:pt x="1244070" y="1780422"/>
                </a:lnTo>
                <a:lnTo>
                  <a:pt x="0" y="17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1101" y="866775"/>
            <a:ext cx="10672604" cy="326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b="true" sz="3600" spc="244">
                <a:solidFill>
                  <a:srgbClr val="10101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Dataset from the London Firebrigade</a:t>
            </a:r>
          </a:p>
          <a:p>
            <a:pPr algn="just">
              <a:lnSpc>
                <a:spcPts val="5040"/>
              </a:lnSpc>
            </a:pPr>
          </a:p>
          <a:p>
            <a:pPr algn="just">
              <a:lnSpc>
                <a:spcPts val="5040"/>
              </a:lnSpc>
            </a:pPr>
            <a:r>
              <a:rPr lang="en-US" b="true" sz="3600" spc="244">
                <a:solidFill>
                  <a:srgbClr val="10101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Number of rescues of animals over the years</a:t>
            </a:r>
          </a:p>
          <a:p>
            <a:pPr algn="just">
              <a:lnSpc>
                <a:spcPts val="5040"/>
              </a:lnSpc>
            </a:pPr>
          </a:p>
          <a:p>
            <a:pPr algn="just">
              <a:lnSpc>
                <a:spcPts val="504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76347" y="3158622"/>
            <a:ext cx="11790901" cy="191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60"/>
              </a:lnSpc>
            </a:pPr>
            <a:r>
              <a:rPr lang="en-US" sz="3400" spc="231">
                <a:solidFill>
                  <a:srgbClr val="101010"/>
                </a:solidFill>
                <a:latin typeface="Cooper Hewitt"/>
                <a:ea typeface="Cooper Hewitt"/>
                <a:cs typeface="Cooper Hewitt"/>
                <a:sym typeface="Cooper Hewitt"/>
              </a:rPr>
              <a:t>Task: visualize the answers to the questions in the .Rmd file</a:t>
            </a:r>
          </a:p>
          <a:p>
            <a:pPr algn="just">
              <a:lnSpc>
                <a:spcPts val="5040"/>
              </a:lnSpc>
            </a:pPr>
            <a:r>
              <a:rPr lang="en-US" b="true" sz="3600" spc="244">
                <a:solidFill>
                  <a:srgbClr val="10101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50581" y="832844"/>
            <a:ext cx="6883779" cy="306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55"/>
              </a:lnSpc>
            </a:pPr>
            <a:r>
              <a:rPr lang="en-US" sz="12399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A GOOD GRAPH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09831" y="6514262"/>
            <a:ext cx="11756634" cy="247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9"/>
              </a:lnSpc>
            </a:pPr>
            <a:r>
              <a:rPr lang="en-US" sz="9999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GOOD UNDERSTANDING OF YOUR DATA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9831" y="3076978"/>
            <a:ext cx="6883779" cy="1590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55"/>
              </a:lnSpc>
            </a:pPr>
            <a:r>
              <a:rPr lang="en-US" sz="12399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GGPLOT2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-6069883">
            <a:off x="7675475" y="-340165"/>
            <a:ext cx="1357884" cy="4114800"/>
          </a:xfrm>
          <a:custGeom>
            <a:avLst/>
            <a:gdLst/>
            <a:ahLst/>
            <a:cxnLst/>
            <a:rect r="r" b="b" t="t" l="l"/>
            <a:pathLst>
              <a:path h="4114800" w="1357884">
                <a:moveTo>
                  <a:pt x="1357884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357884" y="0"/>
                </a:lnTo>
                <a:lnTo>
                  <a:pt x="1357884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2943529">
            <a:off x="13835479" y="3713419"/>
            <a:ext cx="1357884" cy="4114800"/>
          </a:xfrm>
          <a:custGeom>
            <a:avLst/>
            <a:gdLst/>
            <a:ahLst/>
            <a:cxnLst/>
            <a:rect r="r" b="b" t="t" l="l"/>
            <a:pathLst>
              <a:path h="4114800" w="1357884">
                <a:moveTo>
                  <a:pt x="1357884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357884" y="0"/>
                </a:lnTo>
                <a:lnTo>
                  <a:pt x="1357884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B5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8778" y="2169162"/>
            <a:ext cx="8815222" cy="6291865"/>
          </a:xfrm>
          <a:custGeom>
            <a:avLst/>
            <a:gdLst/>
            <a:ahLst/>
            <a:cxnLst/>
            <a:rect r="r" b="b" t="t" l="l"/>
            <a:pathLst>
              <a:path h="6291865" w="8815222">
                <a:moveTo>
                  <a:pt x="0" y="0"/>
                </a:moveTo>
                <a:lnTo>
                  <a:pt x="8815222" y="0"/>
                </a:lnTo>
                <a:lnTo>
                  <a:pt x="8815222" y="6291865"/>
                </a:lnTo>
                <a:lnTo>
                  <a:pt x="0" y="6291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93652" y="2189075"/>
            <a:ext cx="8787323" cy="6271951"/>
          </a:xfrm>
          <a:custGeom>
            <a:avLst/>
            <a:gdLst/>
            <a:ahLst/>
            <a:cxnLst/>
            <a:rect r="r" b="b" t="t" l="l"/>
            <a:pathLst>
              <a:path h="6271951" w="8787323">
                <a:moveTo>
                  <a:pt x="0" y="0"/>
                </a:moveTo>
                <a:lnTo>
                  <a:pt x="8787322" y="0"/>
                </a:lnTo>
                <a:lnTo>
                  <a:pt x="8787322" y="6271952"/>
                </a:lnTo>
                <a:lnTo>
                  <a:pt x="0" y="6271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93895" y="8985250"/>
            <a:ext cx="2371875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1.1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B5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5751" y="2430934"/>
            <a:ext cx="8278598" cy="5908849"/>
          </a:xfrm>
          <a:custGeom>
            <a:avLst/>
            <a:gdLst/>
            <a:ahLst/>
            <a:cxnLst/>
            <a:rect r="r" b="b" t="t" l="l"/>
            <a:pathLst>
              <a:path h="5908849" w="8278598">
                <a:moveTo>
                  <a:pt x="0" y="0"/>
                </a:moveTo>
                <a:lnTo>
                  <a:pt x="8278597" y="0"/>
                </a:lnTo>
                <a:lnTo>
                  <a:pt x="8278597" y="5908849"/>
                </a:lnTo>
                <a:lnTo>
                  <a:pt x="0" y="5908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77528" y="2430934"/>
            <a:ext cx="8278598" cy="5908849"/>
          </a:xfrm>
          <a:custGeom>
            <a:avLst/>
            <a:gdLst/>
            <a:ahLst/>
            <a:cxnLst/>
            <a:rect r="r" b="b" t="t" l="l"/>
            <a:pathLst>
              <a:path h="5908849" w="8278598">
                <a:moveTo>
                  <a:pt x="0" y="0"/>
                </a:moveTo>
                <a:lnTo>
                  <a:pt x="8278597" y="0"/>
                </a:lnTo>
                <a:lnTo>
                  <a:pt x="8278597" y="5908849"/>
                </a:lnTo>
                <a:lnTo>
                  <a:pt x="0" y="5908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93895" y="8985250"/>
            <a:ext cx="2371875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1.2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B5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3503" y="2189075"/>
            <a:ext cx="8278598" cy="5908849"/>
          </a:xfrm>
          <a:custGeom>
            <a:avLst/>
            <a:gdLst/>
            <a:ahLst/>
            <a:cxnLst/>
            <a:rect r="r" b="b" t="t" l="l"/>
            <a:pathLst>
              <a:path h="5908849" w="8278598">
                <a:moveTo>
                  <a:pt x="0" y="0"/>
                </a:moveTo>
                <a:lnTo>
                  <a:pt x="8278598" y="0"/>
                </a:lnTo>
                <a:lnTo>
                  <a:pt x="8278598" y="5908850"/>
                </a:lnTo>
                <a:lnTo>
                  <a:pt x="0" y="5908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189075"/>
            <a:ext cx="8278598" cy="5908849"/>
          </a:xfrm>
          <a:custGeom>
            <a:avLst/>
            <a:gdLst/>
            <a:ahLst/>
            <a:cxnLst/>
            <a:rect r="r" b="b" t="t" l="l"/>
            <a:pathLst>
              <a:path h="5908849" w="8278598">
                <a:moveTo>
                  <a:pt x="0" y="0"/>
                </a:moveTo>
                <a:lnTo>
                  <a:pt x="8278598" y="0"/>
                </a:lnTo>
                <a:lnTo>
                  <a:pt x="8278598" y="5908850"/>
                </a:lnTo>
                <a:lnTo>
                  <a:pt x="0" y="5908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93895" y="8985250"/>
            <a:ext cx="2371875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1.3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B5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2884" y="2189075"/>
            <a:ext cx="8278598" cy="5908849"/>
          </a:xfrm>
          <a:custGeom>
            <a:avLst/>
            <a:gdLst/>
            <a:ahLst/>
            <a:cxnLst/>
            <a:rect r="r" b="b" t="t" l="l"/>
            <a:pathLst>
              <a:path h="5908849" w="8278598">
                <a:moveTo>
                  <a:pt x="0" y="0"/>
                </a:moveTo>
                <a:lnTo>
                  <a:pt x="8278597" y="0"/>
                </a:lnTo>
                <a:lnTo>
                  <a:pt x="8278597" y="5908850"/>
                </a:lnTo>
                <a:lnTo>
                  <a:pt x="0" y="5908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189075"/>
            <a:ext cx="8278598" cy="5908849"/>
          </a:xfrm>
          <a:custGeom>
            <a:avLst/>
            <a:gdLst/>
            <a:ahLst/>
            <a:cxnLst/>
            <a:rect r="r" b="b" t="t" l="l"/>
            <a:pathLst>
              <a:path h="5908849" w="8278598">
                <a:moveTo>
                  <a:pt x="0" y="0"/>
                </a:moveTo>
                <a:lnTo>
                  <a:pt x="8278598" y="0"/>
                </a:lnTo>
                <a:lnTo>
                  <a:pt x="8278598" y="5908850"/>
                </a:lnTo>
                <a:lnTo>
                  <a:pt x="0" y="5908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93895" y="8985250"/>
            <a:ext cx="2371875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1.4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B5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04179" y="1908521"/>
            <a:ext cx="4906899" cy="8229600"/>
          </a:xfrm>
          <a:custGeom>
            <a:avLst/>
            <a:gdLst/>
            <a:ahLst/>
            <a:cxnLst/>
            <a:rect r="r" b="b" t="t" l="l"/>
            <a:pathLst>
              <a:path h="8229600" w="4906899">
                <a:moveTo>
                  <a:pt x="0" y="0"/>
                </a:moveTo>
                <a:lnTo>
                  <a:pt x="4906899" y="0"/>
                </a:lnTo>
                <a:lnTo>
                  <a:pt x="4906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13278" y="866775"/>
            <a:ext cx="11790901" cy="1984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b="true" sz="3600" spc="244">
                <a:solidFill>
                  <a:srgbClr val="10101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Dataset from 3 species of penguins in the Antarctic region (advanced excercises)</a:t>
            </a:r>
          </a:p>
          <a:p>
            <a:pPr algn="just">
              <a:lnSpc>
                <a:spcPts val="5040"/>
              </a:lnSpc>
            </a:pPr>
            <a:r>
              <a:rPr lang="en-US" b="true" sz="3600" spc="244">
                <a:solidFill>
                  <a:srgbClr val="10101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6347" y="3158622"/>
            <a:ext cx="11790901" cy="131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60"/>
              </a:lnSpc>
            </a:pPr>
            <a:r>
              <a:rPr lang="en-US" sz="3400" spc="231">
                <a:solidFill>
                  <a:srgbClr val="101010"/>
                </a:solidFill>
                <a:latin typeface="Cooper Hewitt"/>
                <a:ea typeface="Cooper Hewitt"/>
                <a:cs typeface="Cooper Hewitt"/>
                <a:sym typeface="Cooper Hewitt"/>
              </a:rPr>
              <a:t>Task: remake the graphs in the following slides</a:t>
            </a:r>
          </a:p>
          <a:p>
            <a:pPr algn="just">
              <a:lnSpc>
                <a:spcPts val="5040"/>
              </a:lnSpc>
            </a:pPr>
            <a:r>
              <a:rPr lang="en-US" b="true" sz="3600" spc="244">
                <a:solidFill>
                  <a:srgbClr val="10101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B5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02292" y="2016977"/>
            <a:ext cx="10283415" cy="7044140"/>
          </a:xfrm>
          <a:custGeom>
            <a:avLst/>
            <a:gdLst/>
            <a:ahLst/>
            <a:cxnLst/>
            <a:rect r="r" b="b" t="t" l="l"/>
            <a:pathLst>
              <a:path h="7044140" w="10283415">
                <a:moveTo>
                  <a:pt x="0" y="0"/>
                </a:moveTo>
                <a:lnTo>
                  <a:pt x="10283416" y="0"/>
                </a:lnTo>
                <a:lnTo>
                  <a:pt x="10283416" y="7044140"/>
                </a:lnTo>
                <a:lnTo>
                  <a:pt x="0" y="7044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66775"/>
            <a:ext cx="3332162" cy="134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 spc="244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2.1 Violin plot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B5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1259" y="2201009"/>
            <a:ext cx="8498169" cy="5884982"/>
          </a:xfrm>
          <a:custGeom>
            <a:avLst/>
            <a:gdLst/>
            <a:ahLst/>
            <a:cxnLst/>
            <a:rect r="r" b="b" t="t" l="l"/>
            <a:pathLst>
              <a:path h="5884982" w="8498169">
                <a:moveTo>
                  <a:pt x="0" y="0"/>
                </a:moveTo>
                <a:lnTo>
                  <a:pt x="8498169" y="0"/>
                </a:lnTo>
                <a:lnTo>
                  <a:pt x="8498169" y="5884982"/>
                </a:lnTo>
                <a:lnTo>
                  <a:pt x="0" y="5884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59624" y="2201009"/>
            <a:ext cx="8407117" cy="5884982"/>
          </a:xfrm>
          <a:custGeom>
            <a:avLst/>
            <a:gdLst/>
            <a:ahLst/>
            <a:cxnLst/>
            <a:rect r="r" b="b" t="t" l="l"/>
            <a:pathLst>
              <a:path h="5884982" w="8407117">
                <a:moveTo>
                  <a:pt x="0" y="0"/>
                </a:moveTo>
                <a:lnTo>
                  <a:pt x="8407117" y="0"/>
                </a:lnTo>
                <a:lnTo>
                  <a:pt x="8407117" y="5884982"/>
                </a:lnTo>
                <a:lnTo>
                  <a:pt x="0" y="5884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1259" y="854174"/>
            <a:ext cx="11296766" cy="134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 spc="244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2.2 Scatter plots with linear regression line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B5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99141" y="1606409"/>
            <a:ext cx="10289718" cy="7074181"/>
          </a:xfrm>
          <a:custGeom>
            <a:avLst/>
            <a:gdLst/>
            <a:ahLst/>
            <a:cxnLst/>
            <a:rect r="r" b="b" t="t" l="l"/>
            <a:pathLst>
              <a:path h="7074181" w="10289718">
                <a:moveTo>
                  <a:pt x="0" y="0"/>
                </a:moveTo>
                <a:lnTo>
                  <a:pt x="10289718" y="0"/>
                </a:lnTo>
                <a:lnTo>
                  <a:pt x="10289718" y="7074182"/>
                </a:lnTo>
                <a:lnTo>
                  <a:pt x="0" y="7074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1259" y="854174"/>
            <a:ext cx="6018466" cy="708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 spc="244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2.3 Boxplot, 2 factors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B5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46611" y="1556213"/>
            <a:ext cx="10194777" cy="7174575"/>
          </a:xfrm>
          <a:custGeom>
            <a:avLst/>
            <a:gdLst/>
            <a:ahLst/>
            <a:cxnLst/>
            <a:rect r="r" b="b" t="t" l="l"/>
            <a:pathLst>
              <a:path h="7174575" w="10194777">
                <a:moveTo>
                  <a:pt x="0" y="0"/>
                </a:moveTo>
                <a:lnTo>
                  <a:pt x="10194778" y="0"/>
                </a:lnTo>
                <a:lnTo>
                  <a:pt x="10194778" y="7174574"/>
                </a:lnTo>
                <a:lnTo>
                  <a:pt x="0" y="7174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1259" y="854174"/>
            <a:ext cx="5524327" cy="708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 spc="244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2.4 Boxplot, facets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B5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59945" y="1611051"/>
            <a:ext cx="9968111" cy="7064899"/>
          </a:xfrm>
          <a:custGeom>
            <a:avLst/>
            <a:gdLst/>
            <a:ahLst/>
            <a:cxnLst/>
            <a:rect r="r" b="b" t="t" l="l"/>
            <a:pathLst>
              <a:path h="7064899" w="9968111">
                <a:moveTo>
                  <a:pt x="0" y="0"/>
                </a:moveTo>
                <a:lnTo>
                  <a:pt x="9968110" y="0"/>
                </a:lnTo>
                <a:lnTo>
                  <a:pt x="9968110" y="7064898"/>
                </a:lnTo>
                <a:lnTo>
                  <a:pt x="0" y="7064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1259" y="854174"/>
            <a:ext cx="5793858" cy="708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 spc="244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2.5 Correlation matrix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B5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32389">
            <a:off x="9868171" y="278069"/>
            <a:ext cx="6183863" cy="8743252"/>
          </a:xfrm>
          <a:custGeom>
            <a:avLst/>
            <a:gdLst/>
            <a:ahLst/>
            <a:cxnLst/>
            <a:rect r="r" b="b" t="t" l="l"/>
            <a:pathLst>
              <a:path h="8743252" w="6183863">
                <a:moveTo>
                  <a:pt x="0" y="0"/>
                </a:moveTo>
                <a:lnTo>
                  <a:pt x="6183864" y="0"/>
                </a:lnTo>
                <a:lnTo>
                  <a:pt x="6183864" y="8743252"/>
                </a:lnTo>
                <a:lnTo>
                  <a:pt x="0" y="8743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0434">
            <a:off x="10605396" y="-687585"/>
            <a:ext cx="8972020" cy="12685375"/>
          </a:xfrm>
          <a:custGeom>
            <a:avLst/>
            <a:gdLst/>
            <a:ahLst/>
            <a:cxnLst/>
            <a:rect r="r" b="b" t="t" l="l"/>
            <a:pathLst>
              <a:path h="12685375" w="8972020">
                <a:moveTo>
                  <a:pt x="0" y="0"/>
                </a:moveTo>
                <a:lnTo>
                  <a:pt x="8972020" y="0"/>
                </a:lnTo>
                <a:lnTo>
                  <a:pt x="8972020" y="12685375"/>
                </a:lnTo>
                <a:lnTo>
                  <a:pt x="0" y="12685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29455" y="2278449"/>
            <a:ext cx="5077295" cy="1264708"/>
          </a:xfrm>
          <a:custGeom>
            <a:avLst/>
            <a:gdLst/>
            <a:ahLst/>
            <a:cxnLst/>
            <a:rect r="r" b="b" t="t" l="l"/>
            <a:pathLst>
              <a:path h="1264708" w="5077295">
                <a:moveTo>
                  <a:pt x="0" y="0"/>
                </a:moveTo>
                <a:lnTo>
                  <a:pt x="5077295" y="0"/>
                </a:lnTo>
                <a:lnTo>
                  <a:pt x="5077295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65084" y="3494003"/>
            <a:ext cx="1157831" cy="1837827"/>
          </a:xfrm>
          <a:custGeom>
            <a:avLst/>
            <a:gdLst/>
            <a:ahLst/>
            <a:cxnLst/>
            <a:rect r="r" b="b" t="t" l="l"/>
            <a:pathLst>
              <a:path h="1837827" w="1157831">
                <a:moveTo>
                  <a:pt x="0" y="0"/>
                </a:moveTo>
                <a:lnTo>
                  <a:pt x="1157832" y="0"/>
                </a:lnTo>
                <a:lnTo>
                  <a:pt x="1157832" y="1837827"/>
                </a:lnTo>
                <a:lnTo>
                  <a:pt x="0" y="1837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9225" y="3838432"/>
            <a:ext cx="6883779" cy="4543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55"/>
              </a:lnSpc>
            </a:pPr>
            <a:r>
              <a:rPr lang="en-US" sz="12399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BASICS </a:t>
            </a:r>
          </a:p>
          <a:p>
            <a:pPr algn="ctr">
              <a:lnSpc>
                <a:spcPts val="11655"/>
              </a:lnSpc>
            </a:pPr>
            <a:r>
              <a:rPr lang="en-US" sz="12399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&amp;</a:t>
            </a:r>
          </a:p>
          <a:p>
            <a:pPr algn="ctr">
              <a:lnSpc>
                <a:spcPts val="11655"/>
              </a:lnSpc>
            </a:pPr>
            <a:r>
              <a:rPr lang="en-US" sz="12399">
                <a:solidFill>
                  <a:srgbClr val="101010"/>
                </a:solidFill>
                <a:latin typeface="Marykate"/>
                <a:ea typeface="Marykate"/>
                <a:cs typeface="Marykate"/>
                <a:sym typeface="Marykate"/>
              </a:rPr>
              <a:t>HIGHLIGHTS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88144" y="5803021"/>
            <a:ext cx="891366" cy="1414867"/>
          </a:xfrm>
          <a:custGeom>
            <a:avLst/>
            <a:gdLst/>
            <a:ahLst/>
            <a:cxnLst/>
            <a:rect r="r" b="b" t="t" l="l"/>
            <a:pathLst>
              <a:path h="1414867" w="891366">
                <a:moveTo>
                  <a:pt x="0" y="0"/>
                </a:moveTo>
                <a:lnTo>
                  <a:pt x="891366" y="0"/>
                </a:lnTo>
                <a:lnTo>
                  <a:pt x="891366" y="1414867"/>
                </a:lnTo>
                <a:lnTo>
                  <a:pt x="0" y="14148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35831" y="4512312"/>
            <a:ext cx="7096391" cy="5774688"/>
          </a:xfrm>
          <a:custGeom>
            <a:avLst/>
            <a:gdLst/>
            <a:ahLst/>
            <a:cxnLst/>
            <a:rect r="r" b="b" t="t" l="l"/>
            <a:pathLst>
              <a:path h="5774688" w="7096391">
                <a:moveTo>
                  <a:pt x="0" y="0"/>
                </a:moveTo>
                <a:lnTo>
                  <a:pt x="7096392" y="0"/>
                </a:lnTo>
                <a:lnTo>
                  <a:pt x="7096392" y="5774688"/>
                </a:lnTo>
                <a:lnTo>
                  <a:pt x="0" y="57746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83836" y="2621168"/>
            <a:ext cx="3968533" cy="52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6"/>
              </a:lnSpc>
              <a:spcBef>
                <a:spcPct val="0"/>
              </a:spcBef>
            </a:pPr>
            <a:r>
              <a:rPr lang="en-US" b="true" sz="3069" spc="656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PART 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5604" y="374640"/>
            <a:ext cx="5735474" cy="1428654"/>
          </a:xfrm>
          <a:custGeom>
            <a:avLst/>
            <a:gdLst/>
            <a:ahLst/>
            <a:cxnLst/>
            <a:rect r="r" b="b" t="t" l="l"/>
            <a:pathLst>
              <a:path h="1428654" w="5735474">
                <a:moveTo>
                  <a:pt x="0" y="0"/>
                </a:moveTo>
                <a:lnTo>
                  <a:pt x="5735474" y="0"/>
                </a:lnTo>
                <a:lnTo>
                  <a:pt x="5735474" y="1428655"/>
                </a:lnTo>
                <a:lnTo>
                  <a:pt x="0" y="14286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15008" y="2389406"/>
            <a:ext cx="12272230" cy="7056532"/>
          </a:xfrm>
          <a:custGeom>
            <a:avLst/>
            <a:gdLst/>
            <a:ahLst/>
            <a:cxnLst/>
            <a:rect r="r" b="b" t="t" l="l"/>
            <a:pathLst>
              <a:path h="7056532" w="12272230">
                <a:moveTo>
                  <a:pt x="0" y="0"/>
                </a:moveTo>
                <a:lnTo>
                  <a:pt x="12272230" y="0"/>
                </a:lnTo>
                <a:lnTo>
                  <a:pt x="12272230" y="7056532"/>
                </a:lnTo>
                <a:lnTo>
                  <a:pt x="0" y="70565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029581" y="5698485"/>
            <a:ext cx="3221457" cy="2567231"/>
            <a:chOff x="0" y="0"/>
            <a:chExt cx="848450" cy="6761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8450" cy="676143"/>
            </a:xfrm>
            <a:custGeom>
              <a:avLst/>
              <a:gdLst/>
              <a:ahLst/>
              <a:cxnLst/>
              <a:rect r="r" b="b" t="t" l="l"/>
              <a:pathLst>
                <a:path h="676143" w="848450">
                  <a:moveTo>
                    <a:pt x="122565" y="0"/>
                  </a:moveTo>
                  <a:lnTo>
                    <a:pt x="725885" y="0"/>
                  </a:lnTo>
                  <a:cubicBezTo>
                    <a:pt x="793575" y="0"/>
                    <a:pt x="848450" y="54874"/>
                    <a:pt x="848450" y="122565"/>
                  </a:cubicBezTo>
                  <a:lnTo>
                    <a:pt x="848450" y="553578"/>
                  </a:lnTo>
                  <a:cubicBezTo>
                    <a:pt x="848450" y="621269"/>
                    <a:pt x="793575" y="676143"/>
                    <a:pt x="725885" y="676143"/>
                  </a:cubicBezTo>
                  <a:lnTo>
                    <a:pt x="122565" y="676143"/>
                  </a:lnTo>
                  <a:cubicBezTo>
                    <a:pt x="54874" y="676143"/>
                    <a:pt x="0" y="621269"/>
                    <a:pt x="0" y="553578"/>
                  </a:cubicBezTo>
                  <a:lnTo>
                    <a:pt x="0" y="122565"/>
                  </a:lnTo>
                  <a:cubicBezTo>
                    <a:pt x="0" y="54874"/>
                    <a:pt x="54874" y="0"/>
                    <a:pt x="1225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D1C2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48450" cy="714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79075" y="288915"/>
            <a:ext cx="3968533" cy="139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855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GENERAL STRUCTURE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0206" y="4434797"/>
            <a:ext cx="6890961" cy="350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855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BASED ON THE GRAMMAR OF GRAPHICS: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855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THE IDEA THAT YOU CAN BUILD EVERY GRAPH FROM THE SAME COMPONENTS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7501" y="1028700"/>
            <a:ext cx="7992999" cy="8229600"/>
          </a:xfrm>
          <a:custGeom>
            <a:avLst/>
            <a:gdLst/>
            <a:ahLst/>
            <a:cxnLst/>
            <a:rect r="r" b="b" t="t" l="l"/>
            <a:pathLst>
              <a:path h="8229600" w="7992999">
                <a:moveTo>
                  <a:pt x="0" y="0"/>
                </a:moveTo>
                <a:lnTo>
                  <a:pt x="7992999" y="0"/>
                </a:lnTo>
                <a:lnTo>
                  <a:pt x="79929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5308" y="1615234"/>
            <a:ext cx="4060567" cy="7056532"/>
          </a:xfrm>
          <a:custGeom>
            <a:avLst/>
            <a:gdLst/>
            <a:ahLst/>
            <a:cxnLst/>
            <a:rect r="r" b="b" t="t" l="l"/>
            <a:pathLst>
              <a:path h="7056532" w="4060567">
                <a:moveTo>
                  <a:pt x="0" y="0"/>
                </a:moveTo>
                <a:lnTo>
                  <a:pt x="4060566" y="0"/>
                </a:lnTo>
                <a:lnTo>
                  <a:pt x="4060566" y="7056532"/>
                </a:lnTo>
                <a:lnTo>
                  <a:pt x="0" y="7056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02229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4755874" y="6068440"/>
            <a:ext cx="2626033" cy="15791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" id="5"/>
          <p:cNvGrpSpPr/>
          <p:nvPr/>
        </p:nvGrpSpPr>
        <p:grpSpPr>
          <a:xfrm rot="0">
            <a:off x="1473283" y="5009416"/>
            <a:ext cx="3221457" cy="2567231"/>
            <a:chOff x="0" y="0"/>
            <a:chExt cx="848450" cy="6761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8450" cy="676143"/>
            </a:xfrm>
            <a:custGeom>
              <a:avLst/>
              <a:gdLst/>
              <a:ahLst/>
              <a:cxnLst/>
              <a:rect r="r" b="b" t="t" l="l"/>
              <a:pathLst>
                <a:path h="676143" w="848450">
                  <a:moveTo>
                    <a:pt x="122565" y="0"/>
                  </a:moveTo>
                  <a:lnTo>
                    <a:pt x="725885" y="0"/>
                  </a:lnTo>
                  <a:cubicBezTo>
                    <a:pt x="793575" y="0"/>
                    <a:pt x="848450" y="54874"/>
                    <a:pt x="848450" y="122565"/>
                  </a:cubicBezTo>
                  <a:lnTo>
                    <a:pt x="848450" y="553578"/>
                  </a:lnTo>
                  <a:cubicBezTo>
                    <a:pt x="848450" y="621269"/>
                    <a:pt x="793575" y="676143"/>
                    <a:pt x="725885" y="676143"/>
                  </a:cubicBezTo>
                  <a:lnTo>
                    <a:pt x="122565" y="676143"/>
                  </a:lnTo>
                  <a:cubicBezTo>
                    <a:pt x="54874" y="676143"/>
                    <a:pt x="0" y="621269"/>
                    <a:pt x="0" y="553578"/>
                  </a:cubicBezTo>
                  <a:lnTo>
                    <a:pt x="0" y="122565"/>
                  </a:lnTo>
                  <a:cubicBezTo>
                    <a:pt x="0" y="54874"/>
                    <a:pt x="54874" y="0"/>
                    <a:pt x="1225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D1C2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48450" cy="714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679129" y="6567365"/>
            <a:ext cx="2228702" cy="3417343"/>
          </a:xfrm>
          <a:custGeom>
            <a:avLst/>
            <a:gdLst/>
            <a:ahLst/>
            <a:cxnLst/>
            <a:rect r="r" b="b" t="t" l="l"/>
            <a:pathLst>
              <a:path h="3417343" w="2228702">
                <a:moveTo>
                  <a:pt x="0" y="0"/>
                </a:moveTo>
                <a:lnTo>
                  <a:pt x="2228702" y="0"/>
                </a:lnTo>
                <a:lnTo>
                  <a:pt x="2228702" y="3417343"/>
                </a:lnTo>
                <a:lnTo>
                  <a:pt x="0" y="3417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DAGX2sVh5KU</dc:identifier>
  <dcterms:modified xsi:type="dcterms:W3CDTF">2011-08-01T06:04:30Z</dcterms:modified>
  <cp:revision>1</cp:revision>
  <dc:title>Coding club ggplot2</dc:title>
</cp:coreProperties>
</file>